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18"/>
  </p:notesMasterIdLst>
  <p:sldIdLst>
    <p:sldId id="256" r:id="rId2"/>
    <p:sldId id="258" r:id="rId3"/>
    <p:sldId id="259" r:id="rId4"/>
    <p:sldId id="260" r:id="rId5"/>
    <p:sldId id="261" r:id="rId6"/>
    <p:sldId id="263" r:id="rId7"/>
    <p:sldId id="266" r:id="rId8"/>
    <p:sldId id="285" r:id="rId9"/>
    <p:sldId id="286" r:id="rId10"/>
    <p:sldId id="291" r:id="rId11"/>
    <p:sldId id="293" r:id="rId12"/>
    <p:sldId id="292" r:id="rId13"/>
    <p:sldId id="267" r:id="rId14"/>
    <p:sldId id="283" r:id="rId15"/>
    <p:sldId id="282" r:id="rId16"/>
    <p:sldId id="287"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FCC18-5987-420B-BE57-9AA80475CC23}" v="4" dt="2023-12-02T11:06:54.526"/>
    <p1510:client id="{5FBE08D4-3A60-9F49-945E-3DF9725112FF}" v="1041" dt="2023-12-01T18:35:41.330"/>
    <p1510:client id="{D6EB29C3-2B45-344C-BDBA-0A4EADBC6EB4}" v="2847" dt="2023-12-01T18:49:31.109"/>
    <p1510:client id="{F46D6FD0-14EB-459B-94D9-F7461A1CF045}" v="6" dt="2023-12-01T18:36:09.850"/>
  </p1510:revLst>
</p1510:revInfo>
</file>

<file path=ppt/tableStyles.xml><?xml version="1.0" encoding="utf-8"?>
<a:tblStyleLst xmlns:a="http://schemas.openxmlformats.org/drawingml/2006/main" def="{0A5028D8-1489-4502-92AE-DC182BB045AA}">
  <a:tblStyle styleId="{0A5028D8-1489-4502-92AE-DC182BB045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60"/>
      </p:cViewPr>
      <p:guideLst/>
    </p:cSldViewPr>
  </p:slideViewPr>
  <p:notesTextViewPr>
    <p:cViewPr>
      <p:scale>
        <a:sx n="1" d="1"/>
        <a:sy n="1" d="1"/>
      </p:scale>
      <p:origin x="0" y="0"/>
    </p:cViewPr>
  </p:notesTextViewPr>
  <p:sorterViewPr>
    <p:cViewPr>
      <p:scale>
        <a:sx n="100" d="100"/>
        <a:sy n="100" d="100"/>
      </p:scale>
      <p:origin x="0" y="-5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 Amit" userId="da7ed40e-0143-48c7-81ca-59018074580c" providerId="ADAL" clId="{5FBE08D4-3A60-9F49-945E-3DF9725112FF}"/>
    <pc:docChg chg="undo redo custSel addSld delSld modSld">
      <pc:chgData name="Raj, Amit" userId="da7ed40e-0143-48c7-81ca-59018074580c" providerId="ADAL" clId="{5FBE08D4-3A60-9F49-945E-3DF9725112FF}" dt="2023-12-01T18:35:41.330" v="1040" actId="2696"/>
      <pc:docMkLst>
        <pc:docMk/>
      </pc:docMkLst>
      <pc:sldChg chg="addSp modSp mod">
        <pc:chgData name="Raj, Amit" userId="da7ed40e-0143-48c7-81ca-59018074580c" providerId="ADAL" clId="{5FBE08D4-3A60-9F49-945E-3DF9725112FF}" dt="2023-12-01T16:52:43.905" v="195" actId="20577"/>
        <pc:sldMkLst>
          <pc:docMk/>
          <pc:sldMk cId="0" sldId="256"/>
        </pc:sldMkLst>
        <pc:spChg chg="add mod">
          <ac:chgData name="Raj, Amit" userId="da7ed40e-0143-48c7-81ca-59018074580c" providerId="ADAL" clId="{5FBE08D4-3A60-9F49-945E-3DF9725112FF}" dt="2023-12-01T16:52:43.905" v="195" actId="20577"/>
          <ac:spMkLst>
            <pc:docMk/>
            <pc:sldMk cId="0" sldId="256"/>
            <ac:spMk id="2" creationId="{DEC891F8-D89B-9B46-8A4B-40650EBD95BD}"/>
          </ac:spMkLst>
        </pc:spChg>
        <pc:spChg chg="mod">
          <ac:chgData name="Raj, Amit" userId="da7ed40e-0143-48c7-81ca-59018074580c" providerId="ADAL" clId="{5FBE08D4-3A60-9F49-945E-3DF9725112FF}" dt="2023-12-01T16:46:58.711" v="7" actId="20577"/>
          <ac:spMkLst>
            <pc:docMk/>
            <pc:sldMk cId="0" sldId="256"/>
            <ac:spMk id="734" creationId="{00000000-0000-0000-0000-000000000000}"/>
          </ac:spMkLst>
        </pc:spChg>
      </pc:sldChg>
      <pc:sldChg chg="del">
        <pc:chgData name="Raj, Amit" userId="da7ed40e-0143-48c7-81ca-59018074580c" providerId="ADAL" clId="{5FBE08D4-3A60-9F49-945E-3DF9725112FF}" dt="2023-12-01T16:49:05.250" v="8" actId="2696"/>
        <pc:sldMkLst>
          <pc:docMk/>
          <pc:sldMk cId="0" sldId="257"/>
        </pc:sldMkLst>
      </pc:sldChg>
      <pc:sldChg chg="modSp mod">
        <pc:chgData name="Raj, Amit" userId="da7ed40e-0143-48c7-81ca-59018074580c" providerId="ADAL" clId="{5FBE08D4-3A60-9F49-945E-3DF9725112FF}" dt="2023-12-01T16:49:49.327" v="84" actId="14100"/>
        <pc:sldMkLst>
          <pc:docMk/>
          <pc:sldMk cId="0" sldId="258"/>
        </pc:sldMkLst>
        <pc:spChg chg="mod">
          <ac:chgData name="Raj, Amit" userId="da7ed40e-0143-48c7-81ca-59018074580c" providerId="ADAL" clId="{5FBE08D4-3A60-9F49-945E-3DF9725112FF}" dt="2023-12-01T16:49:13.582" v="21" actId="20577"/>
          <ac:spMkLst>
            <pc:docMk/>
            <pc:sldMk cId="0" sldId="258"/>
            <ac:spMk id="752" creationId="{00000000-0000-0000-0000-000000000000}"/>
          </ac:spMkLst>
        </pc:spChg>
        <pc:spChg chg="mod">
          <ac:chgData name="Raj, Amit" userId="da7ed40e-0143-48c7-81ca-59018074580c" providerId="ADAL" clId="{5FBE08D4-3A60-9F49-945E-3DF9725112FF}" dt="2023-12-01T16:49:34.007" v="62" actId="20577"/>
          <ac:spMkLst>
            <pc:docMk/>
            <pc:sldMk cId="0" sldId="258"/>
            <ac:spMk id="753" creationId="{00000000-0000-0000-0000-000000000000}"/>
          </ac:spMkLst>
        </pc:spChg>
        <pc:spChg chg="mod">
          <ac:chgData name="Raj, Amit" userId="da7ed40e-0143-48c7-81ca-59018074580c" providerId="ADAL" clId="{5FBE08D4-3A60-9F49-945E-3DF9725112FF}" dt="2023-12-01T16:49:24.649" v="46" actId="20577"/>
          <ac:spMkLst>
            <pc:docMk/>
            <pc:sldMk cId="0" sldId="258"/>
            <ac:spMk id="754" creationId="{00000000-0000-0000-0000-000000000000}"/>
          </ac:spMkLst>
        </pc:spChg>
        <pc:spChg chg="mod">
          <ac:chgData name="Raj, Amit" userId="da7ed40e-0143-48c7-81ca-59018074580c" providerId="ADAL" clId="{5FBE08D4-3A60-9F49-945E-3DF9725112FF}" dt="2023-12-01T16:49:49.327" v="84" actId="14100"/>
          <ac:spMkLst>
            <pc:docMk/>
            <pc:sldMk cId="0" sldId="258"/>
            <ac:spMk id="755" creationId="{00000000-0000-0000-0000-000000000000}"/>
          </ac:spMkLst>
        </pc:spChg>
      </pc:sldChg>
      <pc:sldChg chg="modSp mod">
        <pc:chgData name="Raj, Amit" userId="da7ed40e-0143-48c7-81ca-59018074580c" providerId="ADAL" clId="{5FBE08D4-3A60-9F49-945E-3DF9725112FF}" dt="2023-12-01T16:53:25.894" v="211" actId="20577"/>
        <pc:sldMkLst>
          <pc:docMk/>
          <pc:sldMk cId="0" sldId="262"/>
        </pc:sldMkLst>
        <pc:spChg chg="mod">
          <ac:chgData name="Raj, Amit" userId="da7ed40e-0143-48c7-81ca-59018074580c" providerId="ADAL" clId="{5FBE08D4-3A60-9F49-945E-3DF9725112FF}" dt="2023-12-01T16:53:20.894" v="210" actId="1076"/>
          <ac:spMkLst>
            <pc:docMk/>
            <pc:sldMk cId="0" sldId="262"/>
            <ac:spMk id="820" creationId="{00000000-0000-0000-0000-000000000000}"/>
          </ac:spMkLst>
        </pc:spChg>
        <pc:spChg chg="mod">
          <ac:chgData name="Raj, Amit" userId="da7ed40e-0143-48c7-81ca-59018074580c" providerId="ADAL" clId="{5FBE08D4-3A60-9F49-945E-3DF9725112FF}" dt="2023-12-01T16:53:25.894" v="211" actId="20577"/>
          <ac:spMkLst>
            <pc:docMk/>
            <pc:sldMk cId="0" sldId="262"/>
            <ac:spMk id="821" creationId="{00000000-0000-0000-0000-000000000000}"/>
          </ac:spMkLst>
        </pc:spChg>
      </pc:sldChg>
      <pc:sldChg chg="addSp delSp modSp mod">
        <pc:chgData name="Raj, Amit" userId="da7ed40e-0143-48c7-81ca-59018074580c" providerId="ADAL" clId="{5FBE08D4-3A60-9F49-945E-3DF9725112FF}" dt="2023-12-01T17:28:57.344" v="702" actId="1076"/>
        <pc:sldMkLst>
          <pc:docMk/>
          <pc:sldMk cId="0" sldId="263"/>
        </pc:sldMkLst>
        <pc:spChg chg="add del mod">
          <ac:chgData name="Raj, Amit" userId="da7ed40e-0143-48c7-81ca-59018074580c" providerId="ADAL" clId="{5FBE08D4-3A60-9F49-945E-3DF9725112FF}" dt="2023-12-01T16:53:49.095" v="228" actId="478"/>
          <ac:spMkLst>
            <pc:docMk/>
            <pc:sldMk cId="0" sldId="263"/>
            <ac:spMk id="3" creationId="{69634456-5C3A-02D0-7D9D-7DE3A659A2A5}"/>
          </ac:spMkLst>
        </pc:spChg>
        <pc:spChg chg="add mod">
          <ac:chgData name="Raj, Amit" userId="da7ed40e-0143-48c7-81ca-59018074580c" providerId="ADAL" clId="{5FBE08D4-3A60-9F49-945E-3DF9725112FF}" dt="2023-12-01T17:16:44.458" v="562" actId="14100"/>
          <ac:spMkLst>
            <pc:docMk/>
            <pc:sldMk cId="0" sldId="263"/>
            <ac:spMk id="12" creationId="{C508F5EE-8555-B701-C546-A9776F3961E2}"/>
          </ac:spMkLst>
        </pc:spChg>
        <pc:spChg chg="add mod">
          <ac:chgData name="Raj, Amit" userId="da7ed40e-0143-48c7-81ca-59018074580c" providerId="ADAL" clId="{5FBE08D4-3A60-9F49-945E-3DF9725112FF}" dt="2023-12-01T17:04:27.843" v="318" actId="164"/>
          <ac:spMkLst>
            <pc:docMk/>
            <pc:sldMk cId="0" sldId="263"/>
            <ac:spMk id="18" creationId="{D73BDF01-B924-9E73-9722-D408CF402D64}"/>
          </ac:spMkLst>
        </pc:spChg>
        <pc:spChg chg="add mod">
          <ac:chgData name="Raj, Amit" userId="da7ed40e-0143-48c7-81ca-59018074580c" providerId="ADAL" clId="{5FBE08D4-3A60-9F49-945E-3DF9725112FF}" dt="2023-12-01T17:00:23.103" v="282" actId="1076"/>
          <ac:spMkLst>
            <pc:docMk/>
            <pc:sldMk cId="0" sldId="263"/>
            <ac:spMk id="19" creationId="{AE0F7B54-0307-145D-1B42-A30DBF82E42D}"/>
          </ac:spMkLst>
        </pc:spChg>
        <pc:spChg chg="add mod">
          <ac:chgData name="Raj, Amit" userId="da7ed40e-0143-48c7-81ca-59018074580c" providerId="ADAL" clId="{5FBE08D4-3A60-9F49-945E-3DF9725112FF}" dt="2023-12-01T17:14:10.398" v="550" actId="164"/>
          <ac:spMkLst>
            <pc:docMk/>
            <pc:sldMk cId="0" sldId="263"/>
            <ac:spMk id="22" creationId="{B6862B2E-F442-2999-86EB-915BF60B17C4}"/>
          </ac:spMkLst>
        </pc:spChg>
        <pc:spChg chg="add mod">
          <ac:chgData name="Raj, Amit" userId="da7ed40e-0143-48c7-81ca-59018074580c" providerId="ADAL" clId="{5FBE08D4-3A60-9F49-945E-3DF9725112FF}" dt="2023-12-01T17:18:11.606" v="602" actId="164"/>
          <ac:spMkLst>
            <pc:docMk/>
            <pc:sldMk cId="0" sldId="263"/>
            <ac:spMk id="25" creationId="{6ACF34BA-252E-080C-9039-842CCBD1D346}"/>
          </ac:spMkLst>
        </pc:spChg>
        <pc:spChg chg="add mod">
          <ac:chgData name="Raj, Amit" userId="da7ed40e-0143-48c7-81ca-59018074580c" providerId="ADAL" clId="{5FBE08D4-3A60-9F49-945E-3DF9725112FF}" dt="2023-12-01T17:05:11.159" v="340" actId="1076"/>
          <ac:spMkLst>
            <pc:docMk/>
            <pc:sldMk cId="0" sldId="263"/>
            <ac:spMk id="31" creationId="{04F406BF-5A99-9166-F97E-CDB363528EDA}"/>
          </ac:spMkLst>
        </pc:spChg>
        <pc:spChg chg="add del mod">
          <ac:chgData name="Raj, Amit" userId="da7ed40e-0143-48c7-81ca-59018074580c" providerId="ADAL" clId="{5FBE08D4-3A60-9F49-945E-3DF9725112FF}" dt="2023-12-01T17:07:11.628" v="456" actId="20577"/>
          <ac:spMkLst>
            <pc:docMk/>
            <pc:sldMk cId="0" sldId="263"/>
            <ac:spMk id="32" creationId="{70FA0E56-1FAC-30DE-EEE2-DDDF65A5CDA9}"/>
          </ac:spMkLst>
        </pc:spChg>
        <pc:spChg chg="add mod">
          <ac:chgData name="Raj, Amit" userId="da7ed40e-0143-48c7-81ca-59018074580c" providerId="ADAL" clId="{5FBE08D4-3A60-9F49-945E-3DF9725112FF}" dt="2023-12-01T17:06:35.470" v="410" actId="20577"/>
          <ac:spMkLst>
            <pc:docMk/>
            <pc:sldMk cId="0" sldId="263"/>
            <ac:spMk id="33" creationId="{A83DB62A-5C0E-F66C-CDF1-B6C7D8D3E240}"/>
          </ac:spMkLst>
        </pc:spChg>
        <pc:spChg chg="add mod">
          <ac:chgData name="Raj, Amit" userId="da7ed40e-0143-48c7-81ca-59018074580c" providerId="ADAL" clId="{5FBE08D4-3A60-9F49-945E-3DF9725112FF}" dt="2023-12-01T17:25:23.840" v="611" actId="164"/>
          <ac:spMkLst>
            <pc:docMk/>
            <pc:sldMk cId="0" sldId="263"/>
            <ac:spMk id="35" creationId="{F6801801-DDAB-F4D5-7614-8E6D4CECB1FA}"/>
          </ac:spMkLst>
        </pc:spChg>
        <pc:spChg chg="add mod">
          <ac:chgData name="Raj, Amit" userId="da7ed40e-0143-48c7-81ca-59018074580c" providerId="ADAL" clId="{5FBE08D4-3A60-9F49-945E-3DF9725112FF}" dt="2023-12-01T17:26:38.341" v="642" actId="164"/>
          <ac:spMkLst>
            <pc:docMk/>
            <pc:sldMk cId="0" sldId="263"/>
            <ac:spMk id="36" creationId="{D62F7CF1-D15E-AE11-C0DA-8A7CC46E896C}"/>
          </ac:spMkLst>
        </pc:spChg>
        <pc:spChg chg="add del mod">
          <ac:chgData name="Raj, Amit" userId="da7ed40e-0143-48c7-81ca-59018074580c" providerId="ADAL" clId="{5FBE08D4-3A60-9F49-945E-3DF9725112FF}" dt="2023-12-01T17:11:43.207" v="519" actId="478"/>
          <ac:spMkLst>
            <pc:docMk/>
            <pc:sldMk cId="0" sldId="263"/>
            <ac:spMk id="37" creationId="{54C4E9E4-0AA0-8E77-6D10-97FD37F376FD}"/>
          </ac:spMkLst>
        </pc:spChg>
        <pc:spChg chg="add mod">
          <ac:chgData name="Raj, Amit" userId="da7ed40e-0143-48c7-81ca-59018074580c" providerId="ADAL" clId="{5FBE08D4-3A60-9F49-945E-3DF9725112FF}" dt="2023-12-01T17:27:35.431" v="665" actId="164"/>
          <ac:spMkLst>
            <pc:docMk/>
            <pc:sldMk cId="0" sldId="263"/>
            <ac:spMk id="42" creationId="{DE38746C-3BAD-A386-0F90-5A6F43C8BA4B}"/>
          </ac:spMkLst>
        </pc:spChg>
        <pc:spChg chg="add mod">
          <ac:chgData name="Raj, Amit" userId="da7ed40e-0143-48c7-81ca-59018074580c" providerId="ADAL" clId="{5FBE08D4-3A60-9F49-945E-3DF9725112FF}" dt="2023-12-01T17:28:52.764" v="701" actId="164"/>
          <ac:spMkLst>
            <pc:docMk/>
            <pc:sldMk cId="0" sldId="263"/>
            <ac:spMk id="47" creationId="{00DE1D4C-E29F-6613-F005-1292445E818B}"/>
          </ac:spMkLst>
        </pc:spChg>
        <pc:spChg chg="add mod">
          <ac:chgData name="Raj, Amit" userId="da7ed40e-0143-48c7-81ca-59018074580c" providerId="ADAL" clId="{5FBE08D4-3A60-9F49-945E-3DF9725112FF}" dt="2023-12-01T17:13:01.307" v="548" actId="1076"/>
          <ac:spMkLst>
            <pc:docMk/>
            <pc:sldMk cId="0" sldId="263"/>
            <ac:spMk id="49" creationId="{8BA4703F-D50D-02D0-ECDC-CAFB21F32E8E}"/>
          </ac:spMkLst>
        </pc:spChg>
        <pc:spChg chg="del mod">
          <ac:chgData name="Raj, Amit" userId="da7ed40e-0143-48c7-81ca-59018074580c" providerId="ADAL" clId="{5FBE08D4-3A60-9F49-945E-3DF9725112FF}" dt="2023-12-01T17:11:40.657" v="518" actId="478"/>
          <ac:spMkLst>
            <pc:docMk/>
            <pc:sldMk cId="0" sldId="263"/>
            <ac:spMk id="828" creationId="{00000000-0000-0000-0000-000000000000}"/>
          </ac:spMkLst>
        </pc:spChg>
        <pc:spChg chg="del">
          <ac:chgData name="Raj, Amit" userId="da7ed40e-0143-48c7-81ca-59018074580c" providerId="ADAL" clId="{5FBE08D4-3A60-9F49-945E-3DF9725112FF}" dt="2023-12-01T16:53:39.845" v="213" actId="478"/>
          <ac:spMkLst>
            <pc:docMk/>
            <pc:sldMk cId="0" sldId="263"/>
            <ac:spMk id="829" creationId="{00000000-0000-0000-0000-000000000000}"/>
          </ac:spMkLst>
        </pc:spChg>
        <pc:grpChg chg="add mod">
          <ac:chgData name="Raj, Amit" userId="da7ed40e-0143-48c7-81ca-59018074580c" providerId="ADAL" clId="{5FBE08D4-3A60-9F49-945E-3DF9725112FF}" dt="2023-12-01T17:14:39.660" v="554" actId="1076"/>
          <ac:grpSpMkLst>
            <pc:docMk/>
            <pc:sldMk cId="0" sldId="263"/>
            <ac:grpSpMk id="2" creationId="{98FB32F5-0A1F-D42B-3587-B2C2407DD3E2}"/>
          </ac:grpSpMkLst>
        </pc:grpChg>
        <pc:grpChg chg="add mod">
          <ac:chgData name="Raj, Amit" userId="da7ed40e-0143-48c7-81ca-59018074580c" providerId="ADAL" clId="{5FBE08D4-3A60-9F49-945E-3DF9725112FF}" dt="2023-12-01T17:18:11.606" v="602" actId="164"/>
          <ac:grpSpMkLst>
            <pc:docMk/>
            <pc:sldMk cId="0" sldId="263"/>
            <ac:grpSpMk id="26" creationId="{9D152FAF-FA89-7DFE-BCAE-B2B50A7108E5}"/>
          </ac:grpSpMkLst>
        </pc:grpChg>
        <pc:grpChg chg="add mod">
          <ac:chgData name="Raj, Amit" userId="da7ed40e-0143-48c7-81ca-59018074580c" providerId="ADAL" clId="{5FBE08D4-3A60-9F49-945E-3DF9725112FF}" dt="2023-12-01T17:04:32.258" v="319" actId="1076"/>
          <ac:grpSpMkLst>
            <pc:docMk/>
            <pc:sldMk cId="0" sldId="263"/>
            <ac:grpSpMk id="27" creationId="{8188A6D2-9394-F267-95E6-018A1AFFF38A}"/>
          </ac:grpSpMkLst>
        </pc:grpChg>
        <pc:grpChg chg="add mod">
          <ac:chgData name="Raj, Amit" userId="da7ed40e-0143-48c7-81ca-59018074580c" providerId="ADAL" clId="{5FBE08D4-3A60-9F49-945E-3DF9725112FF}" dt="2023-12-01T17:25:39.630" v="614" actId="1076"/>
          <ac:grpSpMkLst>
            <pc:docMk/>
            <pc:sldMk cId="0" sldId="263"/>
            <ac:grpSpMk id="34" creationId="{4444B1DA-33C2-0F2F-B2CD-443C4BBC4152}"/>
          </ac:grpSpMkLst>
        </pc:grpChg>
        <pc:grpChg chg="add mod">
          <ac:chgData name="Raj, Amit" userId="da7ed40e-0143-48c7-81ca-59018074580c" providerId="ADAL" clId="{5FBE08D4-3A60-9F49-945E-3DF9725112FF}" dt="2023-12-01T17:26:57.581" v="645" actId="1076"/>
          <ac:grpSpMkLst>
            <pc:docMk/>
            <pc:sldMk cId="0" sldId="263"/>
            <ac:grpSpMk id="37" creationId="{3B3A4EE5-1ADE-46CC-BC85-4F88D58BA934}"/>
          </ac:grpSpMkLst>
        </pc:grpChg>
        <pc:grpChg chg="add mod">
          <ac:chgData name="Raj, Amit" userId="da7ed40e-0143-48c7-81ca-59018074580c" providerId="ADAL" clId="{5FBE08D4-3A60-9F49-945E-3DF9725112FF}" dt="2023-12-01T17:27:40.882" v="666" actId="1076"/>
          <ac:grpSpMkLst>
            <pc:docMk/>
            <pc:sldMk cId="0" sldId="263"/>
            <ac:grpSpMk id="43" creationId="{EC70F6A0-B091-822E-CE1D-3A2A0B9ECEFF}"/>
          </ac:grpSpMkLst>
        </pc:grpChg>
        <pc:grpChg chg="add mod">
          <ac:chgData name="Raj, Amit" userId="da7ed40e-0143-48c7-81ca-59018074580c" providerId="ADAL" clId="{5FBE08D4-3A60-9F49-945E-3DF9725112FF}" dt="2023-12-01T17:28:57.344" v="702" actId="1076"/>
          <ac:grpSpMkLst>
            <pc:docMk/>
            <pc:sldMk cId="0" sldId="263"/>
            <ac:grpSpMk id="48" creationId="{0E883087-2ED0-809A-594F-E8B158ADBBFE}"/>
          </ac:grpSpMkLst>
        </pc:grpChg>
        <pc:picChg chg="add mod">
          <ac:chgData name="Raj, Amit" userId="da7ed40e-0143-48c7-81ca-59018074580c" providerId="ADAL" clId="{5FBE08D4-3A60-9F49-945E-3DF9725112FF}" dt="2023-12-01T17:04:58.209" v="323" actId="14100"/>
          <ac:picMkLst>
            <pc:docMk/>
            <pc:sldMk cId="0" sldId="263"/>
            <ac:picMk id="5" creationId="{B2E5C8BD-7A37-1FCF-262C-8BAE25161659}"/>
          </ac:picMkLst>
        </pc:picChg>
        <pc:picChg chg="add mod">
          <ac:chgData name="Raj, Amit" userId="da7ed40e-0143-48c7-81ca-59018074580c" providerId="ADAL" clId="{5FBE08D4-3A60-9F49-945E-3DF9725112FF}" dt="2023-12-01T17:06:23.311" v="400" actId="1076"/>
          <ac:picMkLst>
            <pc:docMk/>
            <pc:sldMk cId="0" sldId="263"/>
            <ac:picMk id="7" creationId="{C1F618B7-5CE7-E75F-A04C-CAF7CDFDCEB8}"/>
          </ac:picMkLst>
        </pc:picChg>
        <pc:picChg chg="add mod">
          <ac:chgData name="Raj, Amit" userId="da7ed40e-0143-48c7-81ca-59018074580c" providerId="ADAL" clId="{5FBE08D4-3A60-9F49-945E-3DF9725112FF}" dt="2023-12-01T17:25:23.840" v="611" actId="164"/>
          <ac:picMkLst>
            <pc:docMk/>
            <pc:sldMk cId="0" sldId="263"/>
            <ac:picMk id="9" creationId="{5A7E5C93-FB8F-E002-C318-6CCE97EB6FF2}"/>
          </ac:picMkLst>
        </pc:picChg>
        <pc:picChg chg="add del mod">
          <ac:chgData name="Raj, Amit" userId="da7ed40e-0143-48c7-81ca-59018074580c" providerId="ADAL" clId="{5FBE08D4-3A60-9F49-945E-3DF9725112FF}" dt="2023-12-01T16:58:29.651" v="247" actId="478"/>
          <ac:picMkLst>
            <pc:docMk/>
            <pc:sldMk cId="0" sldId="263"/>
            <ac:picMk id="11" creationId="{2F4B8419-302A-7732-F5DB-91F06CA16E1F}"/>
          </ac:picMkLst>
        </pc:picChg>
        <pc:picChg chg="add del mod">
          <ac:chgData name="Raj, Amit" userId="da7ed40e-0143-48c7-81ca-59018074580c" providerId="ADAL" clId="{5FBE08D4-3A60-9F49-945E-3DF9725112FF}" dt="2023-12-01T16:58:07.652" v="243" actId="478"/>
          <ac:picMkLst>
            <pc:docMk/>
            <pc:sldMk cId="0" sldId="263"/>
            <ac:picMk id="13" creationId="{A1A6CAFA-D583-C19D-2F37-F2BFB2AF46EC}"/>
          </ac:picMkLst>
        </pc:picChg>
        <pc:picChg chg="add mod modCrop">
          <ac:chgData name="Raj, Amit" userId="da7ed40e-0143-48c7-81ca-59018074580c" providerId="ADAL" clId="{5FBE08D4-3A60-9F49-945E-3DF9725112FF}" dt="2023-12-01T16:58:40.360" v="250" actId="1076"/>
          <ac:picMkLst>
            <pc:docMk/>
            <pc:sldMk cId="0" sldId="263"/>
            <ac:picMk id="15" creationId="{27900696-47AE-29E6-B801-4E8A0D41B63C}"/>
          </ac:picMkLst>
        </pc:picChg>
        <pc:picChg chg="add mod">
          <ac:chgData name="Raj, Amit" userId="da7ed40e-0143-48c7-81ca-59018074580c" providerId="ADAL" clId="{5FBE08D4-3A60-9F49-945E-3DF9725112FF}" dt="2023-12-01T17:14:10.398" v="550" actId="164"/>
          <ac:picMkLst>
            <pc:docMk/>
            <pc:sldMk cId="0" sldId="263"/>
            <ac:picMk id="21" creationId="{290B08FD-F9E4-A55F-BDDE-981F0A117EA6}"/>
          </ac:picMkLst>
        </pc:picChg>
        <pc:picChg chg="add mod">
          <ac:chgData name="Raj, Amit" userId="da7ed40e-0143-48c7-81ca-59018074580c" providerId="ADAL" clId="{5FBE08D4-3A60-9F49-945E-3DF9725112FF}" dt="2023-12-01T17:27:01.091" v="646" actId="1076"/>
          <ac:picMkLst>
            <pc:docMk/>
            <pc:sldMk cId="0" sldId="263"/>
            <ac:picMk id="30" creationId="{BEA7CB63-1E83-BA7F-F4F7-B9ADECE55FC4}"/>
          </ac:picMkLst>
        </pc:picChg>
        <pc:picChg chg="del">
          <ac:chgData name="Raj, Amit" userId="da7ed40e-0143-48c7-81ca-59018074580c" providerId="ADAL" clId="{5FBE08D4-3A60-9F49-945E-3DF9725112FF}" dt="2023-12-01T16:53:36.948" v="212" actId="478"/>
          <ac:picMkLst>
            <pc:docMk/>
            <pc:sldMk cId="0" sldId="263"/>
            <ac:picMk id="830" creationId="{00000000-0000-0000-0000-000000000000}"/>
          </ac:picMkLst>
        </pc:picChg>
        <pc:cxnChg chg="add mod">
          <ac:chgData name="Raj, Amit" userId="da7ed40e-0143-48c7-81ca-59018074580c" providerId="ADAL" clId="{5FBE08D4-3A60-9F49-945E-3DF9725112FF}" dt="2023-12-01T17:15:08.308" v="557" actId="14100"/>
          <ac:cxnSpMkLst>
            <pc:docMk/>
            <pc:sldMk cId="0" sldId="263"/>
            <ac:cxnSpMk id="4" creationId="{C884BCFE-56D2-6AA3-688B-FC79171EECA8}"/>
          </ac:cxnSpMkLst>
        </pc:cxnChg>
        <pc:cxnChg chg="add mod">
          <ac:chgData name="Raj, Amit" userId="da7ed40e-0143-48c7-81ca-59018074580c" providerId="ADAL" clId="{5FBE08D4-3A60-9F49-945E-3DF9725112FF}" dt="2023-12-01T17:18:11.606" v="602" actId="164"/>
          <ac:cxnSpMkLst>
            <pc:docMk/>
            <pc:sldMk cId="0" sldId="263"/>
            <ac:cxnSpMk id="13" creationId="{60994297-584B-0401-462D-7047AF2ABCC4}"/>
          </ac:cxnSpMkLst>
        </pc:cxnChg>
        <pc:cxnChg chg="add mod">
          <ac:chgData name="Raj, Amit" userId="da7ed40e-0143-48c7-81ca-59018074580c" providerId="ADAL" clId="{5FBE08D4-3A60-9F49-945E-3DF9725112FF}" dt="2023-12-01T17:04:27.843" v="318" actId="164"/>
          <ac:cxnSpMkLst>
            <pc:docMk/>
            <pc:sldMk cId="0" sldId="263"/>
            <ac:cxnSpMk id="17" creationId="{EE8ABCAA-C560-A02F-1D9A-2E7A96B09628}"/>
          </ac:cxnSpMkLst>
        </pc:cxnChg>
        <pc:cxnChg chg="add mod">
          <ac:chgData name="Raj, Amit" userId="da7ed40e-0143-48c7-81ca-59018074580c" providerId="ADAL" clId="{5FBE08D4-3A60-9F49-945E-3DF9725112FF}" dt="2023-12-01T17:06:26.910" v="401" actId="14100"/>
          <ac:cxnSpMkLst>
            <pc:docMk/>
            <pc:sldMk cId="0" sldId="263"/>
            <ac:cxnSpMk id="24" creationId="{A9F3C6F7-8292-DDED-3354-269FF2E84758}"/>
          </ac:cxnSpMkLst>
        </pc:cxnChg>
        <pc:cxnChg chg="add del mod">
          <ac:chgData name="Raj, Amit" userId="da7ed40e-0143-48c7-81ca-59018074580c" providerId="ADAL" clId="{5FBE08D4-3A60-9F49-945E-3DF9725112FF}" dt="2023-12-01T17:04:12.108" v="317" actId="11529"/>
          <ac:cxnSpMkLst>
            <pc:docMk/>
            <pc:sldMk cId="0" sldId="263"/>
            <ac:cxnSpMk id="26" creationId="{DF41F185-38BD-752F-4A53-DFC6516FFA38}"/>
          </ac:cxnSpMkLst>
        </pc:cxnChg>
        <pc:cxnChg chg="add mod">
          <ac:chgData name="Raj, Amit" userId="da7ed40e-0143-48c7-81ca-59018074580c" providerId="ADAL" clId="{5FBE08D4-3A60-9F49-945E-3DF9725112FF}" dt="2023-12-01T17:04:53.208" v="322" actId="14100"/>
          <ac:cxnSpMkLst>
            <pc:docMk/>
            <pc:sldMk cId="0" sldId="263"/>
            <ac:cxnSpMk id="29" creationId="{8CB56E6C-0165-8FDB-85A8-BDD4F4577BC6}"/>
          </ac:cxnSpMkLst>
        </pc:cxnChg>
        <pc:cxnChg chg="add mod">
          <ac:chgData name="Raj, Amit" userId="da7ed40e-0143-48c7-81ca-59018074580c" providerId="ADAL" clId="{5FBE08D4-3A60-9F49-945E-3DF9725112FF}" dt="2023-12-01T17:27:35.431" v="665" actId="164"/>
          <ac:cxnSpMkLst>
            <pc:docMk/>
            <pc:sldMk cId="0" sldId="263"/>
            <ac:cxnSpMk id="39" creationId="{435A7E9D-6BF3-7486-57F8-DE8535B65683}"/>
          </ac:cxnSpMkLst>
        </pc:cxnChg>
        <pc:cxnChg chg="add del mod">
          <ac:chgData name="Raj, Amit" userId="da7ed40e-0143-48c7-81ca-59018074580c" providerId="ADAL" clId="{5FBE08D4-3A60-9F49-945E-3DF9725112FF}" dt="2023-12-01T17:12:30.238" v="539" actId="11529"/>
          <ac:cxnSpMkLst>
            <pc:docMk/>
            <pc:sldMk cId="0" sldId="263"/>
            <ac:cxnSpMk id="39" creationId="{79795960-84AE-31D8-0E41-AE3321067A91}"/>
          </ac:cxnSpMkLst>
        </pc:cxnChg>
        <pc:cxnChg chg="add mod">
          <ac:chgData name="Raj, Amit" userId="da7ed40e-0143-48c7-81ca-59018074580c" providerId="ADAL" clId="{5FBE08D4-3A60-9F49-945E-3DF9725112FF}" dt="2023-12-01T17:28:52.764" v="701" actId="164"/>
          <ac:cxnSpMkLst>
            <pc:docMk/>
            <pc:sldMk cId="0" sldId="263"/>
            <ac:cxnSpMk id="45" creationId="{ACC78CED-56F0-34DC-903E-DEA0CCB18E73}"/>
          </ac:cxnSpMkLst>
        </pc:cxnChg>
      </pc:sldChg>
      <pc:sldChg chg="addSp delSp modSp mod">
        <pc:chgData name="Raj, Amit" userId="da7ed40e-0143-48c7-81ca-59018074580c" providerId="ADAL" clId="{5FBE08D4-3A60-9F49-945E-3DF9725112FF}" dt="2023-12-01T18:10:44.402" v="908" actId="164"/>
        <pc:sldMkLst>
          <pc:docMk/>
          <pc:sldMk cId="0" sldId="264"/>
        </pc:sldMkLst>
        <pc:spChg chg="add del mod">
          <ac:chgData name="Raj, Amit" userId="da7ed40e-0143-48c7-81ca-59018074580c" providerId="ADAL" clId="{5FBE08D4-3A60-9F49-945E-3DF9725112FF}" dt="2023-12-01T18:01:14.256" v="705" actId="478"/>
          <ac:spMkLst>
            <pc:docMk/>
            <pc:sldMk cId="0" sldId="264"/>
            <ac:spMk id="3" creationId="{9C97FCD5-6B97-2B22-CB0D-82B7080F1B2D}"/>
          </ac:spMkLst>
        </pc:spChg>
        <pc:spChg chg="add del mod">
          <ac:chgData name="Raj, Amit" userId="da7ed40e-0143-48c7-81ca-59018074580c" providerId="ADAL" clId="{5FBE08D4-3A60-9F49-945E-3DF9725112FF}" dt="2023-12-01T18:01:14.256" v="705" actId="478"/>
          <ac:spMkLst>
            <pc:docMk/>
            <pc:sldMk cId="0" sldId="264"/>
            <ac:spMk id="5" creationId="{75559218-E7C8-4EA6-5731-F931B3F9D593}"/>
          </ac:spMkLst>
        </pc:spChg>
        <pc:spChg chg="add del mod">
          <ac:chgData name="Raj, Amit" userId="da7ed40e-0143-48c7-81ca-59018074580c" providerId="ADAL" clId="{5FBE08D4-3A60-9F49-945E-3DF9725112FF}" dt="2023-12-01T18:01:14.256" v="705" actId="478"/>
          <ac:spMkLst>
            <pc:docMk/>
            <pc:sldMk cId="0" sldId="264"/>
            <ac:spMk id="7" creationId="{BEB391F6-D310-8D05-84DF-751998982FE3}"/>
          </ac:spMkLst>
        </pc:spChg>
        <pc:spChg chg="add del mod">
          <ac:chgData name="Raj, Amit" userId="da7ed40e-0143-48c7-81ca-59018074580c" providerId="ADAL" clId="{5FBE08D4-3A60-9F49-945E-3DF9725112FF}" dt="2023-12-01T18:01:14.256" v="705" actId="478"/>
          <ac:spMkLst>
            <pc:docMk/>
            <pc:sldMk cId="0" sldId="264"/>
            <ac:spMk id="9" creationId="{11F10D84-C77B-4011-392B-40B8073741BF}"/>
          </ac:spMkLst>
        </pc:spChg>
        <pc:spChg chg="add del mod">
          <ac:chgData name="Raj, Amit" userId="da7ed40e-0143-48c7-81ca-59018074580c" providerId="ADAL" clId="{5FBE08D4-3A60-9F49-945E-3DF9725112FF}" dt="2023-12-01T18:01:14.256" v="705" actId="478"/>
          <ac:spMkLst>
            <pc:docMk/>
            <pc:sldMk cId="0" sldId="264"/>
            <ac:spMk id="11" creationId="{2BDBA7C1-A21D-502E-4189-2FA6BD5750A8}"/>
          </ac:spMkLst>
        </pc:spChg>
        <pc:spChg chg="add del mod">
          <ac:chgData name="Raj, Amit" userId="da7ed40e-0143-48c7-81ca-59018074580c" providerId="ADAL" clId="{5FBE08D4-3A60-9F49-945E-3DF9725112FF}" dt="2023-12-01T18:01:14.256" v="705" actId="478"/>
          <ac:spMkLst>
            <pc:docMk/>
            <pc:sldMk cId="0" sldId="264"/>
            <ac:spMk id="13" creationId="{AF7EFE69-71CF-28D3-CE65-AE89C130DE5B}"/>
          </ac:spMkLst>
        </pc:spChg>
        <pc:spChg chg="add del mod">
          <ac:chgData name="Raj, Amit" userId="da7ed40e-0143-48c7-81ca-59018074580c" providerId="ADAL" clId="{5FBE08D4-3A60-9F49-945E-3DF9725112FF}" dt="2023-12-01T18:03:04.747" v="715" actId="11529"/>
          <ac:spMkLst>
            <pc:docMk/>
            <pc:sldMk cId="0" sldId="264"/>
            <ac:spMk id="16" creationId="{F8B15AAD-F6DC-A974-CAFB-38D031B24D9B}"/>
          </ac:spMkLst>
        </pc:spChg>
        <pc:spChg chg="add mod">
          <ac:chgData name="Raj, Amit" userId="da7ed40e-0143-48c7-81ca-59018074580c" providerId="ADAL" clId="{5FBE08D4-3A60-9F49-945E-3DF9725112FF}" dt="2023-12-01T18:08:58.166" v="886" actId="164"/>
          <ac:spMkLst>
            <pc:docMk/>
            <pc:sldMk cId="0" sldId="264"/>
            <ac:spMk id="17" creationId="{C7FF075F-0B2A-B1BB-A91C-8382D6BA4E09}"/>
          </ac:spMkLst>
        </pc:spChg>
        <pc:spChg chg="add mod">
          <ac:chgData name="Raj, Amit" userId="da7ed40e-0143-48c7-81ca-59018074580c" providerId="ADAL" clId="{5FBE08D4-3A60-9F49-945E-3DF9725112FF}" dt="2023-12-01T18:08:58.166" v="886" actId="164"/>
          <ac:spMkLst>
            <pc:docMk/>
            <pc:sldMk cId="0" sldId="264"/>
            <ac:spMk id="23" creationId="{000ADC3C-7601-3CFE-CABA-12B4DEB47733}"/>
          </ac:spMkLst>
        </pc:spChg>
        <pc:spChg chg="add mod">
          <ac:chgData name="Raj, Amit" userId="da7ed40e-0143-48c7-81ca-59018074580c" providerId="ADAL" clId="{5FBE08D4-3A60-9F49-945E-3DF9725112FF}" dt="2023-12-01T18:08:58.166" v="886" actId="164"/>
          <ac:spMkLst>
            <pc:docMk/>
            <pc:sldMk cId="0" sldId="264"/>
            <ac:spMk id="36" creationId="{4A89589B-99C2-398D-5021-F1B04FF62952}"/>
          </ac:spMkLst>
        </pc:spChg>
        <pc:spChg chg="add mod">
          <ac:chgData name="Raj, Amit" userId="da7ed40e-0143-48c7-81ca-59018074580c" providerId="ADAL" clId="{5FBE08D4-3A60-9F49-945E-3DF9725112FF}" dt="2023-12-01T18:10:44.402" v="908" actId="164"/>
          <ac:spMkLst>
            <pc:docMk/>
            <pc:sldMk cId="0" sldId="264"/>
            <ac:spMk id="38" creationId="{AAE728D6-300A-5ADA-CA7B-47184203DB6D}"/>
          </ac:spMkLst>
        </pc:spChg>
        <pc:spChg chg="del mod">
          <ac:chgData name="Raj, Amit" userId="da7ed40e-0143-48c7-81ca-59018074580c" providerId="ADAL" clId="{5FBE08D4-3A60-9F49-945E-3DF9725112FF}" dt="2023-12-01T18:01:11.598" v="704" actId="478"/>
          <ac:spMkLst>
            <pc:docMk/>
            <pc:sldMk cId="0" sldId="264"/>
            <ac:spMk id="847" creationId="{00000000-0000-0000-0000-000000000000}"/>
          </ac:spMkLst>
        </pc:spChg>
        <pc:spChg chg="del">
          <ac:chgData name="Raj, Amit" userId="da7ed40e-0143-48c7-81ca-59018074580c" providerId="ADAL" clId="{5FBE08D4-3A60-9F49-945E-3DF9725112FF}" dt="2023-12-01T18:01:11.598" v="704" actId="478"/>
          <ac:spMkLst>
            <pc:docMk/>
            <pc:sldMk cId="0" sldId="264"/>
            <ac:spMk id="848" creationId="{00000000-0000-0000-0000-000000000000}"/>
          </ac:spMkLst>
        </pc:spChg>
        <pc:spChg chg="del">
          <ac:chgData name="Raj, Amit" userId="da7ed40e-0143-48c7-81ca-59018074580c" providerId="ADAL" clId="{5FBE08D4-3A60-9F49-945E-3DF9725112FF}" dt="2023-12-01T18:01:11.598" v="704" actId="478"/>
          <ac:spMkLst>
            <pc:docMk/>
            <pc:sldMk cId="0" sldId="264"/>
            <ac:spMk id="849" creationId="{00000000-0000-0000-0000-000000000000}"/>
          </ac:spMkLst>
        </pc:spChg>
        <pc:spChg chg="del">
          <ac:chgData name="Raj, Amit" userId="da7ed40e-0143-48c7-81ca-59018074580c" providerId="ADAL" clId="{5FBE08D4-3A60-9F49-945E-3DF9725112FF}" dt="2023-12-01T18:01:11.598" v="704" actId="478"/>
          <ac:spMkLst>
            <pc:docMk/>
            <pc:sldMk cId="0" sldId="264"/>
            <ac:spMk id="850" creationId="{00000000-0000-0000-0000-000000000000}"/>
          </ac:spMkLst>
        </pc:spChg>
        <pc:spChg chg="del">
          <ac:chgData name="Raj, Amit" userId="da7ed40e-0143-48c7-81ca-59018074580c" providerId="ADAL" clId="{5FBE08D4-3A60-9F49-945E-3DF9725112FF}" dt="2023-12-01T18:01:11.598" v="704" actId="478"/>
          <ac:spMkLst>
            <pc:docMk/>
            <pc:sldMk cId="0" sldId="264"/>
            <ac:spMk id="851" creationId="{00000000-0000-0000-0000-000000000000}"/>
          </ac:spMkLst>
        </pc:spChg>
        <pc:spChg chg="del">
          <ac:chgData name="Raj, Amit" userId="da7ed40e-0143-48c7-81ca-59018074580c" providerId="ADAL" clId="{5FBE08D4-3A60-9F49-945E-3DF9725112FF}" dt="2023-12-01T18:01:11.598" v="704" actId="478"/>
          <ac:spMkLst>
            <pc:docMk/>
            <pc:sldMk cId="0" sldId="264"/>
            <ac:spMk id="852" creationId="{00000000-0000-0000-0000-000000000000}"/>
          </ac:spMkLst>
        </pc:spChg>
        <pc:spChg chg="del">
          <ac:chgData name="Raj, Amit" userId="da7ed40e-0143-48c7-81ca-59018074580c" providerId="ADAL" clId="{5FBE08D4-3A60-9F49-945E-3DF9725112FF}" dt="2023-12-01T18:01:11.598" v="704" actId="478"/>
          <ac:spMkLst>
            <pc:docMk/>
            <pc:sldMk cId="0" sldId="264"/>
            <ac:spMk id="853" creationId="{00000000-0000-0000-0000-000000000000}"/>
          </ac:spMkLst>
        </pc:spChg>
        <pc:spChg chg="del">
          <ac:chgData name="Raj, Amit" userId="da7ed40e-0143-48c7-81ca-59018074580c" providerId="ADAL" clId="{5FBE08D4-3A60-9F49-945E-3DF9725112FF}" dt="2023-12-01T18:01:11.598" v="704" actId="478"/>
          <ac:spMkLst>
            <pc:docMk/>
            <pc:sldMk cId="0" sldId="264"/>
            <ac:spMk id="854" creationId="{00000000-0000-0000-0000-000000000000}"/>
          </ac:spMkLst>
        </pc:spChg>
        <pc:grpChg chg="add mod">
          <ac:chgData name="Raj, Amit" userId="da7ed40e-0143-48c7-81ca-59018074580c" providerId="ADAL" clId="{5FBE08D4-3A60-9F49-945E-3DF9725112FF}" dt="2023-12-01T18:10:44.402" v="908" actId="164"/>
          <ac:grpSpMkLst>
            <pc:docMk/>
            <pc:sldMk cId="0" sldId="264"/>
            <ac:grpSpMk id="37" creationId="{CC6ACB62-BC7B-A106-8A21-263FA87C0580}"/>
          </ac:grpSpMkLst>
        </pc:grpChg>
        <pc:grpChg chg="add mod">
          <ac:chgData name="Raj, Amit" userId="da7ed40e-0143-48c7-81ca-59018074580c" providerId="ADAL" clId="{5FBE08D4-3A60-9F49-945E-3DF9725112FF}" dt="2023-12-01T18:10:44.402" v="908" actId="164"/>
          <ac:grpSpMkLst>
            <pc:docMk/>
            <pc:sldMk cId="0" sldId="264"/>
            <ac:grpSpMk id="39" creationId="{77CF49A7-D3A2-771D-D950-442CCB950747}"/>
          </ac:grpSpMkLst>
        </pc:grpChg>
        <pc:grpChg chg="del">
          <ac:chgData name="Raj, Amit" userId="da7ed40e-0143-48c7-81ca-59018074580c" providerId="ADAL" clId="{5FBE08D4-3A60-9F49-945E-3DF9725112FF}" dt="2023-12-01T18:01:11.598" v="704" actId="478"/>
          <ac:grpSpMkLst>
            <pc:docMk/>
            <pc:sldMk cId="0" sldId="264"/>
            <ac:grpSpMk id="855" creationId="{00000000-0000-0000-0000-000000000000}"/>
          </ac:grpSpMkLst>
        </pc:grpChg>
        <pc:grpChg chg="del">
          <ac:chgData name="Raj, Amit" userId="da7ed40e-0143-48c7-81ca-59018074580c" providerId="ADAL" clId="{5FBE08D4-3A60-9F49-945E-3DF9725112FF}" dt="2023-12-01T18:01:11.598" v="704" actId="478"/>
          <ac:grpSpMkLst>
            <pc:docMk/>
            <pc:sldMk cId="0" sldId="264"/>
            <ac:grpSpMk id="858" creationId="{00000000-0000-0000-0000-000000000000}"/>
          </ac:grpSpMkLst>
        </pc:grpChg>
        <pc:picChg chg="add mod">
          <ac:chgData name="Raj, Amit" userId="da7ed40e-0143-48c7-81ca-59018074580c" providerId="ADAL" clId="{5FBE08D4-3A60-9F49-945E-3DF9725112FF}" dt="2023-12-01T18:08:58.166" v="886" actId="164"/>
          <ac:picMkLst>
            <pc:docMk/>
            <pc:sldMk cId="0" sldId="264"/>
            <ac:picMk id="15" creationId="{3CD3A09E-CAA6-6DD9-E1A4-1E8EBEE71224}"/>
          </ac:picMkLst>
        </pc:picChg>
        <pc:cxnChg chg="add mod">
          <ac:chgData name="Raj, Amit" userId="da7ed40e-0143-48c7-81ca-59018074580c" providerId="ADAL" clId="{5FBE08D4-3A60-9F49-945E-3DF9725112FF}" dt="2023-12-01T18:08:58.166" v="886" actId="164"/>
          <ac:cxnSpMkLst>
            <pc:docMk/>
            <pc:sldMk cId="0" sldId="264"/>
            <ac:cxnSpMk id="19" creationId="{A5CAE982-F901-A285-F749-F4F5160D20E1}"/>
          </ac:cxnSpMkLst>
        </pc:cxnChg>
        <pc:cxnChg chg="add del mod">
          <ac:chgData name="Raj, Amit" userId="da7ed40e-0143-48c7-81ca-59018074580c" providerId="ADAL" clId="{5FBE08D4-3A60-9F49-945E-3DF9725112FF}" dt="2023-12-01T18:06:15.081" v="760" actId="11529"/>
          <ac:cxnSpMkLst>
            <pc:docMk/>
            <pc:sldMk cId="0" sldId="264"/>
            <ac:cxnSpMk id="25" creationId="{B09DBCA6-37C9-1C82-DE76-9A54B16EBF1F}"/>
          </ac:cxnSpMkLst>
        </pc:cxnChg>
        <pc:cxnChg chg="add mod">
          <ac:chgData name="Raj, Amit" userId="da7ed40e-0143-48c7-81ca-59018074580c" providerId="ADAL" clId="{5FBE08D4-3A60-9F49-945E-3DF9725112FF}" dt="2023-12-01T18:08:58.166" v="886" actId="164"/>
          <ac:cxnSpMkLst>
            <pc:docMk/>
            <pc:sldMk cId="0" sldId="264"/>
            <ac:cxnSpMk id="32" creationId="{A2D713F8-1816-D3DD-EE79-663C9F28DC55}"/>
          </ac:cxnSpMkLst>
        </pc:cxnChg>
      </pc:sldChg>
      <pc:sldChg chg="delSp">
        <pc:chgData name="Raj, Amit" userId="da7ed40e-0143-48c7-81ca-59018074580c" providerId="ADAL" clId="{5FBE08D4-3A60-9F49-945E-3DF9725112FF}" dt="2023-12-01T18:11:41.632" v="909" actId="14826"/>
        <pc:sldMkLst>
          <pc:docMk/>
          <pc:sldMk cId="0" sldId="278"/>
        </pc:sldMkLst>
        <pc:graphicFrameChg chg="del">
          <ac:chgData name="Raj, Amit" userId="da7ed40e-0143-48c7-81ca-59018074580c" providerId="ADAL" clId="{5FBE08D4-3A60-9F49-945E-3DF9725112FF}" dt="2023-12-01T18:11:41.632" v="909" actId="14826"/>
          <ac:graphicFrameMkLst>
            <pc:docMk/>
            <pc:sldMk cId="0" sldId="278"/>
            <ac:graphicFrameMk id="1235" creationId="{00000000-0000-0000-0000-000000000000}"/>
          </ac:graphicFrameMkLst>
        </pc:graphicFrameChg>
      </pc:sldChg>
      <pc:sldChg chg="modSp mod">
        <pc:chgData name="Raj, Amit" userId="da7ed40e-0143-48c7-81ca-59018074580c" providerId="ADAL" clId="{5FBE08D4-3A60-9F49-945E-3DF9725112FF}" dt="2023-12-01T18:33:06.323" v="1038" actId="1076"/>
        <pc:sldMkLst>
          <pc:docMk/>
          <pc:sldMk cId="0" sldId="282"/>
        </pc:sldMkLst>
        <pc:spChg chg="mod">
          <ac:chgData name="Raj, Amit" userId="da7ed40e-0143-48c7-81ca-59018074580c" providerId="ADAL" clId="{5FBE08D4-3A60-9F49-945E-3DF9725112FF}" dt="2023-12-01T18:33:06.323" v="1038" actId="1076"/>
          <ac:spMkLst>
            <pc:docMk/>
            <pc:sldMk cId="0" sldId="282"/>
            <ac:spMk id="1328" creationId="{00000000-0000-0000-0000-000000000000}"/>
          </ac:spMkLst>
        </pc:spChg>
        <pc:picChg chg="mod">
          <ac:chgData name="Raj, Amit" userId="da7ed40e-0143-48c7-81ca-59018074580c" providerId="ADAL" clId="{5FBE08D4-3A60-9F49-945E-3DF9725112FF}" dt="2023-12-01T18:29:34.029" v="926" actId="14826"/>
          <ac:picMkLst>
            <pc:docMk/>
            <pc:sldMk cId="0" sldId="282"/>
            <ac:picMk id="1334" creationId="{00000000-0000-0000-0000-000000000000}"/>
          </ac:picMkLst>
        </pc:picChg>
      </pc:sldChg>
      <pc:sldChg chg="modSp">
        <pc:chgData name="Raj, Amit" userId="da7ed40e-0143-48c7-81ca-59018074580c" providerId="ADAL" clId="{5FBE08D4-3A60-9F49-945E-3DF9725112FF}" dt="2023-12-01T18:11:41.632" v="909" actId="14826"/>
        <pc:sldMkLst>
          <pc:docMk/>
          <pc:sldMk cId="4049696392" sldId="285"/>
        </pc:sldMkLst>
        <pc:picChg chg="mod">
          <ac:chgData name="Raj, Amit" userId="da7ed40e-0143-48c7-81ca-59018074580c" providerId="ADAL" clId="{5FBE08D4-3A60-9F49-945E-3DF9725112FF}" dt="2023-12-01T18:11:41.632" v="909" actId="14826"/>
          <ac:picMkLst>
            <pc:docMk/>
            <pc:sldMk cId="4049696392" sldId="285"/>
            <ac:picMk id="1405" creationId="{00000000-0000-0000-0000-000000000000}"/>
          </ac:picMkLst>
        </pc:picChg>
      </pc:sldChg>
      <pc:sldChg chg="addSp modSp mod">
        <pc:chgData name="Raj, Amit" userId="da7ed40e-0143-48c7-81ca-59018074580c" providerId="ADAL" clId="{5FBE08D4-3A60-9F49-945E-3DF9725112FF}" dt="2023-12-01T18:31:07.471" v="941" actId="14100"/>
        <pc:sldMkLst>
          <pc:docMk/>
          <pc:sldMk cId="2157332267" sldId="286"/>
        </pc:sldMkLst>
        <pc:grpChg chg="add mod">
          <ac:chgData name="Raj, Amit" userId="da7ed40e-0143-48c7-81ca-59018074580c" providerId="ADAL" clId="{5FBE08D4-3A60-9F49-945E-3DF9725112FF}" dt="2023-12-01T18:31:07.471" v="941" actId="14100"/>
          <ac:grpSpMkLst>
            <pc:docMk/>
            <pc:sldMk cId="2157332267" sldId="286"/>
            <ac:grpSpMk id="2" creationId="{2ABE09A2-8412-3560-6888-C99A141C40F0}"/>
          </ac:grpSpMkLst>
        </pc:grpChg>
        <pc:grpChg chg="mod">
          <ac:chgData name="Raj, Amit" userId="da7ed40e-0143-48c7-81ca-59018074580c" providerId="ADAL" clId="{5FBE08D4-3A60-9F49-945E-3DF9725112FF}" dt="2023-12-01T18:30:56.696" v="938" actId="164"/>
          <ac:grpSpMkLst>
            <pc:docMk/>
            <pc:sldMk cId="2157332267" sldId="286"/>
            <ac:grpSpMk id="1413" creationId="{00000000-0000-0000-0000-000000000000}"/>
          </ac:grpSpMkLst>
        </pc:grpChg>
        <pc:picChg chg="mod">
          <ac:chgData name="Raj, Amit" userId="da7ed40e-0143-48c7-81ca-59018074580c" providerId="ADAL" clId="{5FBE08D4-3A60-9F49-945E-3DF9725112FF}" dt="2023-12-01T18:30:56.696" v="938" actId="164"/>
          <ac:picMkLst>
            <pc:docMk/>
            <pc:sldMk cId="2157332267" sldId="286"/>
            <ac:picMk id="1420" creationId="{00000000-0000-0000-0000-000000000000}"/>
          </ac:picMkLst>
        </pc:picChg>
      </pc:sldChg>
      <pc:sldChg chg="delSp modSp add mod">
        <pc:chgData name="Raj, Amit" userId="da7ed40e-0143-48c7-81ca-59018074580c" providerId="ADAL" clId="{5FBE08D4-3A60-9F49-945E-3DF9725112FF}" dt="2023-12-01T18:12:36.938" v="919" actId="165"/>
        <pc:sldMkLst>
          <pc:docMk/>
          <pc:sldMk cId="1589702922" sldId="291"/>
        </pc:sldMkLst>
        <pc:spChg chg="mod topLvl">
          <ac:chgData name="Raj, Amit" userId="da7ed40e-0143-48c7-81ca-59018074580c" providerId="ADAL" clId="{5FBE08D4-3A60-9F49-945E-3DF9725112FF}" dt="2023-12-01T18:12:36.938" v="919" actId="165"/>
          <ac:spMkLst>
            <pc:docMk/>
            <pc:sldMk cId="1589702922" sldId="291"/>
            <ac:spMk id="17" creationId="{C7FF075F-0B2A-B1BB-A91C-8382D6BA4E09}"/>
          </ac:spMkLst>
        </pc:spChg>
        <pc:spChg chg="mod topLvl">
          <ac:chgData name="Raj, Amit" userId="da7ed40e-0143-48c7-81ca-59018074580c" providerId="ADAL" clId="{5FBE08D4-3A60-9F49-945E-3DF9725112FF}" dt="2023-12-01T18:12:36.938" v="919" actId="165"/>
          <ac:spMkLst>
            <pc:docMk/>
            <pc:sldMk cId="1589702922" sldId="291"/>
            <ac:spMk id="23" creationId="{000ADC3C-7601-3CFE-CABA-12B4DEB47733}"/>
          </ac:spMkLst>
        </pc:spChg>
        <pc:spChg chg="mod topLvl">
          <ac:chgData name="Raj, Amit" userId="da7ed40e-0143-48c7-81ca-59018074580c" providerId="ADAL" clId="{5FBE08D4-3A60-9F49-945E-3DF9725112FF}" dt="2023-12-01T18:12:36.938" v="919" actId="165"/>
          <ac:spMkLst>
            <pc:docMk/>
            <pc:sldMk cId="1589702922" sldId="291"/>
            <ac:spMk id="36" creationId="{4A89589B-99C2-398D-5021-F1B04FF62952}"/>
          </ac:spMkLst>
        </pc:spChg>
        <pc:spChg chg="mod topLvl">
          <ac:chgData name="Raj, Amit" userId="da7ed40e-0143-48c7-81ca-59018074580c" providerId="ADAL" clId="{5FBE08D4-3A60-9F49-945E-3DF9725112FF}" dt="2023-12-01T18:12:29.723" v="918" actId="165"/>
          <ac:spMkLst>
            <pc:docMk/>
            <pc:sldMk cId="1589702922" sldId="291"/>
            <ac:spMk id="38" creationId="{AAE728D6-300A-5ADA-CA7B-47184203DB6D}"/>
          </ac:spMkLst>
        </pc:spChg>
        <pc:grpChg chg="del mod topLvl">
          <ac:chgData name="Raj, Amit" userId="da7ed40e-0143-48c7-81ca-59018074580c" providerId="ADAL" clId="{5FBE08D4-3A60-9F49-945E-3DF9725112FF}" dt="2023-12-01T18:12:36.938" v="919" actId="165"/>
          <ac:grpSpMkLst>
            <pc:docMk/>
            <pc:sldMk cId="1589702922" sldId="291"/>
            <ac:grpSpMk id="37" creationId="{CC6ACB62-BC7B-A106-8A21-263FA87C0580}"/>
          </ac:grpSpMkLst>
        </pc:grpChg>
        <pc:grpChg chg="del">
          <ac:chgData name="Raj, Amit" userId="da7ed40e-0143-48c7-81ca-59018074580c" providerId="ADAL" clId="{5FBE08D4-3A60-9F49-945E-3DF9725112FF}" dt="2023-12-01T18:12:29.723" v="918" actId="165"/>
          <ac:grpSpMkLst>
            <pc:docMk/>
            <pc:sldMk cId="1589702922" sldId="291"/>
            <ac:grpSpMk id="39" creationId="{77CF49A7-D3A2-771D-D950-442CCB950747}"/>
          </ac:grpSpMkLst>
        </pc:grpChg>
        <pc:picChg chg="mod topLvl">
          <ac:chgData name="Raj, Amit" userId="da7ed40e-0143-48c7-81ca-59018074580c" providerId="ADAL" clId="{5FBE08D4-3A60-9F49-945E-3DF9725112FF}" dt="2023-12-01T18:12:36.938" v="919" actId="165"/>
          <ac:picMkLst>
            <pc:docMk/>
            <pc:sldMk cId="1589702922" sldId="291"/>
            <ac:picMk id="15" creationId="{3CD3A09E-CAA6-6DD9-E1A4-1E8EBEE71224}"/>
          </ac:picMkLst>
        </pc:picChg>
        <pc:cxnChg chg="mod topLvl">
          <ac:chgData name="Raj, Amit" userId="da7ed40e-0143-48c7-81ca-59018074580c" providerId="ADAL" clId="{5FBE08D4-3A60-9F49-945E-3DF9725112FF}" dt="2023-12-01T18:12:36.938" v="919" actId="165"/>
          <ac:cxnSpMkLst>
            <pc:docMk/>
            <pc:sldMk cId="1589702922" sldId="291"/>
            <ac:cxnSpMk id="19" creationId="{A5CAE982-F901-A285-F749-F4F5160D20E1}"/>
          </ac:cxnSpMkLst>
        </pc:cxnChg>
        <pc:cxnChg chg="mod topLvl">
          <ac:chgData name="Raj, Amit" userId="da7ed40e-0143-48c7-81ca-59018074580c" providerId="ADAL" clId="{5FBE08D4-3A60-9F49-945E-3DF9725112FF}" dt="2023-12-01T18:12:36.938" v="919" actId="165"/>
          <ac:cxnSpMkLst>
            <pc:docMk/>
            <pc:sldMk cId="1589702922" sldId="291"/>
            <ac:cxnSpMk id="32" creationId="{A2D713F8-1816-D3DD-EE79-663C9F28DC55}"/>
          </ac:cxnSpMkLst>
        </pc:cxnChg>
      </pc:sldChg>
      <pc:sldChg chg="addSp delSp modSp mod">
        <pc:chgData name="Raj, Amit" userId="da7ed40e-0143-48c7-81ca-59018074580c" providerId="ADAL" clId="{5FBE08D4-3A60-9F49-945E-3DF9725112FF}" dt="2023-12-01T18:32:34.481" v="1027" actId="207"/>
        <pc:sldMkLst>
          <pc:docMk/>
          <pc:sldMk cId="2170735665" sldId="291"/>
        </pc:sldMkLst>
        <pc:spChg chg="add del mod">
          <ac:chgData name="Raj, Amit" userId="da7ed40e-0143-48c7-81ca-59018074580c" providerId="ADAL" clId="{5FBE08D4-3A60-9F49-945E-3DF9725112FF}" dt="2023-12-01T18:29:41.017" v="929" actId="478"/>
          <ac:spMkLst>
            <pc:docMk/>
            <pc:sldMk cId="2170735665" sldId="291"/>
            <ac:spMk id="3" creationId="{1E1D9288-9871-CA0A-0BFC-03124006D2B7}"/>
          </ac:spMkLst>
        </pc:spChg>
        <pc:spChg chg="add mod">
          <ac:chgData name="Raj, Amit" userId="da7ed40e-0143-48c7-81ca-59018074580c" providerId="ADAL" clId="{5FBE08D4-3A60-9F49-945E-3DF9725112FF}" dt="2023-12-01T18:32:34.481" v="1027" actId="207"/>
          <ac:spMkLst>
            <pc:docMk/>
            <pc:sldMk cId="2170735665" sldId="291"/>
            <ac:spMk id="5" creationId="{4C93F2D6-B30E-C6F6-BECF-A6801674505F}"/>
          </ac:spMkLst>
        </pc:spChg>
        <pc:spChg chg="del">
          <ac:chgData name="Raj, Amit" userId="da7ed40e-0143-48c7-81ca-59018074580c" providerId="ADAL" clId="{5FBE08D4-3A60-9F49-945E-3DF9725112FF}" dt="2023-12-01T18:29:43.268" v="930" actId="478"/>
          <ac:spMkLst>
            <pc:docMk/>
            <pc:sldMk cId="2170735665" sldId="291"/>
            <ac:spMk id="14" creationId="{EEF1AA8F-44D8-1992-8EA3-4D1D1BA3147A}"/>
          </ac:spMkLst>
        </pc:spChg>
        <pc:spChg chg="del mod">
          <ac:chgData name="Raj, Amit" userId="da7ed40e-0143-48c7-81ca-59018074580c" providerId="ADAL" clId="{5FBE08D4-3A60-9F49-945E-3DF9725112FF}" dt="2023-12-01T18:29:39.417" v="928" actId="478"/>
          <ac:spMkLst>
            <pc:docMk/>
            <pc:sldMk cId="2170735665" sldId="291"/>
            <ac:spMk id="1406" creationId="{00000000-0000-0000-0000-000000000000}"/>
          </ac:spMkLst>
        </pc:spChg>
        <pc:grpChg chg="add mod">
          <ac:chgData name="Raj, Amit" userId="da7ed40e-0143-48c7-81ca-59018074580c" providerId="ADAL" clId="{5FBE08D4-3A60-9F49-945E-3DF9725112FF}" dt="2023-12-01T18:30:29.869" v="937" actId="1076"/>
          <ac:grpSpMkLst>
            <pc:docMk/>
            <pc:sldMk cId="2170735665" sldId="291"/>
            <ac:grpSpMk id="4" creationId="{CA6C8FB9-BB62-0DA2-3D8A-506686874649}"/>
          </ac:grpSpMkLst>
        </pc:grpChg>
        <pc:grpChg chg="mod">
          <ac:chgData name="Raj, Amit" userId="da7ed40e-0143-48c7-81ca-59018074580c" providerId="ADAL" clId="{5FBE08D4-3A60-9F49-945E-3DF9725112FF}" dt="2023-12-01T18:30:22.450" v="935" actId="164"/>
          <ac:grpSpMkLst>
            <pc:docMk/>
            <pc:sldMk cId="2170735665" sldId="291"/>
            <ac:grpSpMk id="1399" creationId="{00000000-0000-0000-0000-000000000000}"/>
          </ac:grpSpMkLst>
        </pc:grpChg>
        <pc:picChg chg="mod">
          <ac:chgData name="Raj, Amit" userId="da7ed40e-0143-48c7-81ca-59018074580c" providerId="ADAL" clId="{5FBE08D4-3A60-9F49-945E-3DF9725112FF}" dt="2023-12-01T18:30:22.450" v="935" actId="164"/>
          <ac:picMkLst>
            <pc:docMk/>
            <pc:sldMk cId="2170735665" sldId="291"/>
            <ac:picMk id="1405" creationId="{00000000-0000-0000-0000-000000000000}"/>
          </ac:picMkLst>
        </pc:picChg>
        <pc:cxnChg chg="del">
          <ac:chgData name="Raj, Amit" userId="da7ed40e-0143-48c7-81ca-59018074580c" providerId="ADAL" clId="{5FBE08D4-3A60-9F49-945E-3DF9725112FF}" dt="2023-12-01T18:29:49.617" v="932" actId="478"/>
          <ac:cxnSpMkLst>
            <pc:docMk/>
            <pc:sldMk cId="2170735665" sldId="291"/>
            <ac:cxnSpMk id="12" creationId="{5AE5F80C-6709-6F8A-AB9B-705D11892C83}"/>
          </ac:cxnSpMkLst>
        </pc:cxnChg>
        <pc:cxnChg chg="del">
          <ac:chgData name="Raj, Amit" userId="da7ed40e-0143-48c7-81ca-59018074580c" providerId="ADAL" clId="{5FBE08D4-3A60-9F49-945E-3DF9725112FF}" dt="2023-12-01T18:29:47.067" v="931" actId="478"/>
          <ac:cxnSpMkLst>
            <pc:docMk/>
            <pc:sldMk cId="2170735665" sldId="291"/>
            <ac:cxnSpMk id="13" creationId="{B114A19D-96A2-C293-B258-38716EF47258}"/>
          </ac:cxnSpMkLst>
        </pc:cxnChg>
      </pc:sldChg>
      <pc:sldChg chg="new del">
        <pc:chgData name="Raj, Amit" userId="da7ed40e-0143-48c7-81ca-59018074580c" providerId="ADAL" clId="{5FBE08D4-3A60-9F49-945E-3DF9725112FF}" dt="2023-12-01T18:35:41.330" v="1040" actId="2696"/>
        <pc:sldMkLst>
          <pc:docMk/>
          <pc:sldMk cId="472290007" sldId="292"/>
        </pc:sldMkLst>
      </pc:sldChg>
      <pc:sldMasterChg chg="delSldLayout">
        <pc:chgData name="Raj, Amit" userId="da7ed40e-0143-48c7-81ca-59018074580c" providerId="ADAL" clId="{5FBE08D4-3A60-9F49-945E-3DF9725112FF}" dt="2023-12-01T16:49:05.250" v="8" actId="2696"/>
        <pc:sldMasterMkLst>
          <pc:docMk/>
          <pc:sldMasterMk cId="0" sldId="2147483679"/>
        </pc:sldMasterMkLst>
        <pc:sldLayoutChg chg="del">
          <pc:chgData name="Raj, Amit" userId="da7ed40e-0143-48c7-81ca-59018074580c" providerId="ADAL" clId="{5FBE08D4-3A60-9F49-945E-3DF9725112FF}" dt="2023-12-01T16:49:05.250" v="8" actId="2696"/>
          <pc:sldLayoutMkLst>
            <pc:docMk/>
            <pc:sldMasterMk cId="0" sldId="2147483679"/>
            <pc:sldLayoutMk cId="0" sldId="2147483655"/>
          </pc:sldLayoutMkLst>
        </pc:sldLayoutChg>
      </pc:sldMasterChg>
    </pc:docChg>
  </pc:docChgLst>
  <pc:docChgLst>
    <pc:chgData name="Dhasal, Hritika Sanjay" userId="eff0cd72-a935-45f9-ba98-0c7470f4801a" providerId="ADAL" clId="{45DFCC18-5987-420B-BE57-9AA80475CC23}"/>
    <pc:docChg chg="undo custSel addSld modSld sldOrd">
      <pc:chgData name="Dhasal, Hritika Sanjay" userId="eff0cd72-a935-45f9-ba98-0c7470f4801a" providerId="ADAL" clId="{45DFCC18-5987-420B-BE57-9AA80475CC23}" dt="2023-12-02T11:07:14.772" v="240" actId="14100"/>
      <pc:docMkLst>
        <pc:docMk/>
      </pc:docMkLst>
      <pc:sldChg chg="addSp delSp modSp mod ord">
        <pc:chgData name="Dhasal, Hritika Sanjay" userId="eff0cd72-a935-45f9-ba98-0c7470f4801a" providerId="ADAL" clId="{45DFCC18-5987-420B-BE57-9AA80475CC23}" dt="2023-12-02T11:07:14.772" v="240" actId="14100"/>
        <pc:sldMkLst>
          <pc:docMk/>
          <pc:sldMk cId="2170735665" sldId="291"/>
        </pc:sldMkLst>
        <pc:spChg chg="mod">
          <ac:chgData name="Dhasal, Hritika Sanjay" userId="eff0cd72-a935-45f9-ba98-0c7470f4801a" providerId="ADAL" clId="{45DFCC18-5987-420B-BE57-9AA80475CC23}" dt="2023-12-02T11:02:49.969" v="207" actId="20577"/>
          <ac:spMkLst>
            <pc:docMk/>
            <pc:sldMk cId="2170735665" sldId="291"/>
            <ac:spMk id="5" creationId="{4C93F2D6-B30E-C6F6-BECF-A6801674505F}"/>
          </ac:spMkLst>
        </pc:spChg>
        <pc:spChg chg="mod">
          <ac:chgData name="Dhasal, Hritika Sanjay" userId="eff0cd72-a935-45f9-ba98-0c7470f4801a" providerId="ADAL" clId="{45DFCC18-5987-420B-BE57-9AA80475CC23}" dt="2023-12-02T11:06:48.377" v="232" actId="571"/>
          <ac:spMkLst>
            <pc:docMk/>
            <pc:sldMk cId="2170735665" sldId="291"/>
            <ac:spMk id="6" creationId="{E31CD5A0-60E9-1D7D-86FB-64EA557BFE3F}"/>
          </ac:spMkLst>
        </pc:spChg>
        <pc:spChg chg="mod">
          <ac:chgData name="Dhasal, Hritika Sanjay" userId="eff0cd72-a935-45f9-ba98-0c7470f4801a" providerId="ADAL" clId="{45DFCC18-5987-420B-BE57-9AA80475CC23}" dt="2023-12-02T11:06:48.377" v="232" actId="571"/>
          <ac:spMkLst>
            <pc:docMk/>
            <pc:sldMk cId="2170735665" sldId="291"/>
            <ac:spMk id="7" creationId="{543DF56D-24CC-BBC8-C4F4-2FA731090DB4}"/>
          </ac:spMkLst>
        </pc:spChg>
        <pc:spChg chg="mod">
          <ac:chgData name="Dhasal, Hritika Sanjay" userId="eff0cd72-a935-45f9-ba98-0c7470f4801a" providerId="ADAL" clId="{45DFCC18-5987-420B-BE57-9AA80475CC23}" dt="2023-12-02T11:06:48.377" v="232" actId="571"/>
          <ac:spMkLst>
            <pc:docMk/>
            <pc:sldMk cId="2170735665" sldId="291"/>
            <ac:spMk id="8" creationId="{6DEB3E56-0068-85C9-2C17-BD9956C2C925}"/>
          </ac:spMkLst>
        </pc:spChg>
        <pc:spChg chg="mod">
          <ac:chgData name="Dhasal, Hritika Sanjay" userId="eff0cd72-a935-45f9-ba98-0c7470f4801a" providerId="ADAL" clId="{45DFCC18-5987-420B-BE57-9AA80475CC23}" dt="2023-12-02T11:06:48.377" v="232" actId="571"/>
          <ac:spMkLst>
            <pc:docMk/>
            <pc:sldMk cId="2170735665" sldId="291"/>
            <ac:spMk id="9" creationId="{AF2F0080-2830-4609-7414-C0B7015F2A8D}"/>
          </ac:spMkLst>
        </pc:spChg>
        <pc:spChg chg="mod">
          <ac:chgData name="Dhasal, Hritika Sanjay" userId="eff0cd72-a935-45f9-ba98-0c7470f4801a" providerId="ADAL" clId="{45DFCC18-5987-420B-BE57-9AA80475CC23}" dt="2023-12-02T11:06:48.377" v="232" actId="571"/>
          <ac:spMkLst>
            <pc:docMk/>
            <pc:sldMk cId="2170735665" sldId="291"/>
            <ac:spMk id="10" creationId="{D19C74F8-562F-13A1-2E32-65171D3AD7B3}"/>
          </ac:spMkLst>
        </pc:spChg>
        <pc:spChg chg="mod">
          <ac:chgData name="Dhasal, Hritika Sanjay" userId="eff0cd72-a935-45f9-ba98-0c7470f4801a" providerId="ADAL" clId="{45DFCC18-5987-420B-BE57-9AA80475CC23}" dt="2023-12-02T11:02:20.772" v="162" actId="20577"/>
          <ac:spMkLst>
            <pc:docMk/>
            <pc:sldMk cId="2170735665" sldId="291"/>
            <ac:spMk id="1398" creationId="{00000000-0000-0000-0000-000000000000}"/>
          </ac:spMkLst>
        </pc:spChg>
        <pc:spChg chg="mod">
          <ac:chgData name="Dhasal, Hritika Sanjay" userId="eff0cd72-a935-45f9-ba98-0c7470f4801a" providerId="ADAL" clId="{45DFCC18-5987-420B-BE57-9AA80475CC23}" dt="2023-12-02T11:04:18.155" v="208" actId="14826"/>
          <ac:spMkLst>
            <pc:docMk/>
            <pc:sldMk cId="2170735665" sldId="291"/>
            <ac:spMk id="1400" creationId="{00000000-0000-0000-0000-000000000000}"/>
          </ac:spMkLst>
        </pc:spChg>
        <pc:spChg chg="mod">
          <ac:chgData name="Dhasal, Hritika Sanjay" userId="eff0cd72-a935-45f9-ba98-0c7470f4801a" providerId="ADAL" clId="{45DFCC18-5987-420B-BE57-9AA80475CC23}" dt="2023-12-02T11:04:18.155" v="208" actId="14826"/>
          <ac:spMkLst>
            <pc:docMk/>
            <pc:sldMk cId="2170735665" sldId="291"/>
            <ac:spMk id="1401" creationId="{00000000-0000-0000-0000-000000000000}"/>
          </ac:spMkLst>
        </pc:spChg>
        <pc:spChg chg="add del mod">
          <ac:chgData name="Dhasal, Hritika Sanjay" userId="eff0cd72-a935-45f9-ba98-0c7470f4801a" providerId="ADAL" clId="{45DFCC18-5987-420B-BE57-9AA80475CC23}" dt="2023-12-02T11:06:06.958" v="221" actId="478"/>
          <ac:spMkLst>
            <pc:docMk/>
            <pc:sldMk cId="2170735665" sldId="291"/>
            <ac:spMk id="1402" creationId="{00000000-0000-0000-0000-000000000000}"/>
          </ac:spMkLst>
        </pc:spChg>
        <pc:spChg chg="mod">
          <ac:chgData name="Dhasal, Hritika Sanjay" userId="eff0cd72-a935-45f9-ba98-0c7470f4801a" providerId="ADAL" clId="{45DFCC18-5987-420B-BE57-9AA80475CC23}" dt="2023-12-02T11:04:18.155" v="208" actId="14826"/>
          <ac:spMkLst>
            <pc:docMk/>
            <pc:sldMk cId="2170735665" sldId="291"/>
            <ac:spMk id="1403" creationId="{00000000-0000-0000-0000-000000000000}"/>
          </ac:spMkLst>
        </pc:spChg>
        <pc:spChg chg="mod">
          <ac:chgData name="Dhasal, Hritika Sanjay" userId="eff0cd72-a935-45f9-ba98-0c7470f4801a" providerId="ADAL" clId="{45DFCC18-5987-420B-BE57-9AA80475CC23}" dt="2023-12-02T11:04:18.155" v="208" actId="14826"/>
          <ac:spMkLst>
            <pc:docMk/>
            <pc:sldMk cId="2170735665" sldId="291"/>
            <ac:spMk id="1404" creationId="{00000000-0000-0000-0000-000000000000}"/>
          </ac:spMkLst>
        </pc:spChg>
        <pc:grpChg chg="add mod">
          <ac:chgData name="Dhasal, Hritika Sanjay" userId="eff0cd72-a935-45f9-ba98-0c7470f4801a" providerId="ADAL" clId="{45DFCC18-5987-420B-BE57-9AA80475CC23}" dt="2023-12-02T11:06:54.526" v="233" actId="164"/>
          <ac:grpSpMkLst>
            <pc:docMk/>
            <pc:sldMk cId="2170735665" sldId="291"/>
            <ac:grpSpMk id="3" creationId="{DE2099E6-92EE-0A54-0598-E53777EDC411}"/>
          </ac:grpSpMkLst>
        </pc:grpChg>
        <pc:grpChg chg="del mod">
          <ac:chgData name="Dhasal, Hritika Sanjay" userId="eff0cd72-a935-45f9-ba98-0c7470f4801a" providerId="ADAL" clId="{45DFCC18-5987-420B-BE57-9AA80475CC23}" dt="2023-12-02T11:04:56.960" v="212" actId="21"/>
          <ac:grpSpMkLst>
            <pc:docMk/>
            <pc:sldMk cId="2170735665" sldId="291"/>
            <ac:grpSpMk id="4" creationId="{CA6C8FB9-BB62-0DA2-3D8A-506686874649}"/>
          </ac:grpSpMkLst>
        </pc:grpChg>
        <pc:grpChg chg="add mod">
          <ac:chgData name="Dhasal, Hritika Sanjay" userId="eff0cd72-a935-45f9-ba98-0c7470f4801a" providerId="ADAL" clId="{45DFCC18-5987-420B-BE57-9AA80475CC23}" dt="2023-12-02T11:07:14.772" v="240" actId="14100"/>
          <ac:grpSpMkLst>
            <pc:docMk/>
            <pc:sldMk cId="2170735665" sldId="291"/>
            <ac:grpSpMk id="12" creationId="{F1E41D31-6C65-4611-B993-5B078A3CE7DD}"/>
          </ac:grpSpMkLst>
        </pc:grpChg>
        <pc:grpChg chg="del mod topLvl">
          <ac:chgData name="Dhasal, Hritika Sanjay" userId="eff0cd72-a935-45f9-ba98-0c7470f4801a" providerId="ADAL" clId="{45DFCC18-5987-420B-BE57-9AA80475CC23}" dt="2023-12-02T11:07:03.109" v="236" actId="478"/>
          <ac:grpSpMkLst>
            <pc:docMk/>
            <pc:sldMk cId="2170735665" sldId="291"/>
            <ac:grpSpMk id="1399" creationId="{00000000-0000-0000-0000-000000000000}"/>
          </ac:grpSpMkLst>
        </pc:grpChg>
        <pc:picChg chg="add del mod">
          <ac:chgData name="Dhasal, Hritika Sanjay" userId="eff0cd72-a935-45f9-ba98-0c7470f4801a" providerId="ADAL" clId="{45DFCC18-5987-420B-BE57-9AA80475CC23}" dt="2023-12-02T11:07:05.250" v="237" actId="478"/>
          <ac:picMkLst>
            <pc:docMk/>
            <pc:sldMk cId="2170735665" sldId="291"/>
            <ac:picMk id="2" creationId="{B70A0C16-0327-6C95-ADFD-7C795D7813D7}"/>
          </ac:picMkLst>
        </pc:picChg>
        <pc:picChg chg="add mod">
          <ac:chgData name="Dhasal, Hritika Sanjay" userId="eff0cd72-a935-45f9-ba98-0c7470f4801a" providerId="ADAL" clId="{45DFCC18-5987-420B-BE57-9AA80475CC23}" dt="2023-12-02T11:06:54.526" v="233" actId="164"/>
          <ac:picMkLst>
            <pc:docMk/>
            <pc:sldMk cId="2170735665" sldId="291"/>
            <ac:picMk id="11" creationId="{8B48E95B-D99B-79D3-44A5-37146B11827A}"/>
          </ac:picMkLst>
        </pc:picChg>
        <pc:picChg chg="del mod topLvl modCrop">
          <ac:chgData name="Dhasal, Hritika Sanjay" userId="eff0cd72-a935-45f9-ba98-0c7470f4801a" providerId="ADAL" clId="{45DFCC18-5987-420B-BE57-9AA80475CC23}" dt="2023-12-02T11:04:56.960" v="212" actId="21"/>
          <ac:picMkLst>
            <pc:docMk/>
            <pc:sldMk cId="2170735665" sldId="291"/>
            <ac:picMk id="1405" creationId="{00000000-0000-0000-0000-000000000000}"/>
          </ac:picMkLst>
        </pc:picChg>
      </pc:sldChg>
      <pc:sldChg chg="add">
        <pc:chgData name="Dhasal, Hritika Sanjay" userId="eff0cd72-a935-45f9-ba98-0c7470f4801a" providerId="ADAL" clId="{45DFCC18-5987-420B-BE57-9AA80475CC23}" dt="2023-12-02T10:56:11.497" v="3" actId="2890"/>
        <pc:sldMkLst>
          <pc:docMk/>
          <pc:sldMk cId="2054598901" sldId="293"/>
        </pc:sldMkLst>
      </pc:sldChg>
    </pc:docChg>
  </pc:docChgLst>
  <pc:docChgLst>
    <pc:chgData name="Dhasal, Hritika Sanjay" userId="eff0cd72-a935-45f9-ba98-0c7470f4801a" providerId="ADAL" clId="{F46D6FD0-14EB-459B-94D9-F7461A1CF045}"/>
    <pc:docChg chg="modSld">
      <pc:chgData name="Dhasal, Hritika Sanjay" userId="eff0cd72-a935-45f9-ba98-0c7470f4801a" providerId="ADAL" clId="{F46D6FD0-14EB-459B-94D9-F7461A1CF045}" dt="2023-12-01T18:36:09.850" v="5" actId="1076"/>
      <pc:docMkLst>
        <pc:docMk/>
      </pc:docMkLst>
      <pc:sldChg chg="modSp mod">
        <pc:chgData name="Dhasal, Hritika Sanjay" userId="eff0cd72-a935-45f9-ba98-0c7470f4801a" providerId="ADAL" clId="{F46D6FD0-14EB-459B-94D9-F7461A1CF045}" dt="2023-12-01T18:36:09.850" v="5" actId="1076"/>
        <pc:sldMkLst>
          <pc:docMk/>
          <pc:sldMk cId="2157332267" sldId="286"/>
        </pc:sldMkLst>
        <pc:grpChg chg="mod">
          <ac:chgData name="Dhasal, Hritika Sanjay" userId="eff0cd72-a935-45f9-ba98-0c7470f4801a" providerId="ADAL" clId="{F46D6FD0-14EB-459B-94D9-F7461A1CF045}" dt="2023-12-01T18:36:09.850" v="5" actId="1076"/>
          <ac:grpSpMkLst>
            <pc:docMk/>
            <pc:sldMk cId="2157332267" sldId="286"/>
            <ac:grpSpMk id="2" creationId="{2ABE09A2-8412-3560-6888-C99A141C40F0}"/>
          </ac:grpSpMkLst>
        </pc:grpChg>
      </pc:sldChg>
      <pc:sldChg chg="modSp mod">
        <pc:chgData name="Dhasal, Hritika Sanjay" userId="eff0cd72-a935-45f9-ba98-0c7470f4801a" providerId="ADAL" clId="{F46D6FD0-14EB-459B-94D9-F7461A1CF045}" dt="2023-12-01T16:44:19.021" v="2" actId="20577"/>
        <pc:sldMkLst>
          <pc:docMk/>
          <pc:sldMk cId="0" sldId="297"/>
        </pc:sldMkLst>
        <pc:spChg chg="mod">
          <ac:chgData name="Dhasal, Hritika Sanjay" userId="eff0cd72-a935-45f9-ba98-0c7470f4801a" providerId="ADAL" clId="{F46D6FD0-14EB-459B-94D9-F7461A1CF045}" dt="2023-12-01T16:44:19.021" v="2" actId="20577"/>
          <ac:spMkLst>
            <pc:docMk/>
            <pc:sldMk cId="0" sldId="297"/>
            <ac:spMk id="5151" creationId="{00000000-0000-0000-0000-000000000000}"/>
          </ac:spMkLst>
        </pc:spChg>
      </pc:sldChg>
      <pc:sldChg chg="modSp mod">
        <pc:chgData name="Dhasal, Hritika Sanjay" userId="eff0cd72-a935-45f9-ba98-0c7470f4801a" providerId="ADAL" clId="{F46D6FD0-14EB-459B-94D9-F7461A1CF045}" dt="2023-12-01T16:44:08" v="0" actId="1076"/>
        <pc:sldMkLst>
          <pc:docMk/>
          <pc:sldMk cId="0" sldId="300"/>
        </pc:sldMkLst>
        <pc:grpChg chg="mod">
          <ac:chgData name="Dhasal, Hritika Sanjay" userId="eff0cd72-a935-45f9-ba98-0c7470f4801a" providerId="ADAL" clId="{F46D6FD0-14EB-459B-94D9-F7461A1CF045}" dt="2023-12-01T16:44:08" v="0" actId="1076"/>
          <ac:grpSpMkLst>
            <pc:docMk/>
            <pc:sldMk cId="0" sldId="300"/>
            <ac:grpSpMk id="6302" creationId="{00000000-0000-0000-0000-000000000000}"/>
          </ac:grpSpMkLst>
        </pc:grpChg>
      </pc:sldChg>
    </pc:docChg>
  </pc:docChgLst>
  <pc:docChgLst>
    <pc:chgData name="Mishra, Avantika" userId="70c8573a-2674-4d1d-a072-4980923c5aa4" providerId="ADAL" clId="{D6EB29C3-2B45-344C-BDBA-0A4EADBC6EB4}"/>
    <pc:docChg chg="undo custSel addSld delSld modSld sldOrd delMainMaster modMainMaster">
      <pc:chgData name="Mishra, Avantika" userId="70c8573a-2674-4d1d-a072-4980923c5aa4" providerId="ADAL" clId="{D6EB29C3-2B45-344C-BDBA-0A4EADBC6EB4}" dt="2023-12-01T18:49:31.109" v="2847" actId="20577"/>
      <pc:docMkLst>
        <pc:docMk/>
      </pc:docMkLst>
      <pc:sldChg chg="modSp mod modTransition">
        <pc:chgData name="Mishra, Avantika" userId="70c8573a-2674-4d1d-a072-4980923c5aa4" providerId="ADAL" clId="{D6EB29C3-2B45-344C-BDBA-0A4EADBC6EB4}" dt="2023-12-01T18:14:34.609" v="2186"/>
        <pc:sldMkLst>
          <pc:docMk/>
          <pc:sldMk cId="0" sldId="256"/>
        </pc:sldMkLst>
        <pc:spChg chg="mod">
          <ac:chgData name="Mishra, Avantika" userId="70c8573a-2674-4d1d-a072-4980923c5aa4" providerId="ADAL" clId="{D6EB29C3-2B45-344C-BDBA-0A4EADBC6EB4}" dt="2023-12-01T16:53:32.061" v="127" actId="20577"/>
          <ac:spMkLst>
            <pc:docMk/>
            <pc:sldMk cId="0" sldId="256"/>
            <ac:spMk id="2" creationId="{DEC891F8-D89B-9B46-8A4B-40650EBD95BD}"/>
          </ac:spMkLst>
        </pc:spChg>
        <pc:spChg chg="mod">
          <ac:chgData name="Mishra, Avantika" userId="70c8573a-2674-4d1d-a072-4980923c5aa4" providerId="ADAL" clId="{D6EB29C3-2B45-344C-BDBA-0A4EADBC6EB4}" dt="2023-12-01T16:51:03.787" v="83" actId="14100"/>
          <ac:spMkLst>
            <pc:docMk/>
            <pc:sldMk cId="0" sldId="256"/>
            <ac:spMk id="735" creationId="{00000000-0000-0000-0000-000000000000}"/>
          </ac:spMkLst>
        </pc:spChg>
      </pc:sldChg>
      <pc:sldChg chg="modSp mod modTransition">
        <pc:chgData name="Mishra, Avantika" userId="70c8573a-2674-4d1d-a072-4980923c5aa4" providerId="ADAL" clId="{D6EB29C3-2B45-344C-BDBA-0A4EADBC6EB4}" dt="2023-12-01T18:14:34.609" v="2186"/>
        <pc:sldMkLst>
          <pc:docMk/>
          <pc:sldMk cId="0" sldId="258"/>
        </pc:sldMkLst>
        <pc:spChg chg="mod">
          <ac:chgData name="Mishra, Avantika" userId="70c8573a-2674-4d1d-a072-4980923c5aa4" providerId="ADAL" clId="{D6EB29C3-2B45-344C-BDBA-0A4EADBC6EB4}" dt="2023-12-01T17:10:33.475" v="604" actId="20577"/>
          <ac:spMkLst>
            <pc:docMk/>
            <pc:sldMk cId="0" sldId="258"/>
            <ac:spMk id="746" creationId="{00000000-0000-0000-0000-000000000000}"/>
          </ac:spMkLst>
        </pc:spChg>
        <pc:spChg chg="mod">
          <ac:chgData name="Mishra, Avantika" userId="70c8573a-2674-4d1d-a072-4980923c5aa4" providerId="ADAL" clId="{D6EB29C3-2B45-344C-BDBA-0A4EADBC6EB4}" dt="2023-12-01T17:31:31.297" v="1022" actId="14100"/>
          <ac:spMkLst>
            <pc:docMk/>
            <pc:sldMk cId="0" sldId="258"/>
            <ac:spMk id="747" creationId="{00000000-0000-0000-0000-000000000000}"/>
          </ac:spMkLst>
        </pc:spChg>
        <pc:spChg chg="mod">
          <ac:chgData name="Mishra, Avantika" userId="70c8573a-2674-4d1d-a072-4980923c5aa4" providerId="ADAL" clId="{D6EB29C3-2B45-344C-BDBA-0A4EADBC6EB4}" dt="2023-12-01T17:31:51.654" v="1062" actId="20577"/>
          <ac:spMkLst>
            <pc:docMk/>
            <pc:sldMk cId="0" sldId="258"/>
            <ac:spMk id="748" creationId="{00000000-0000-0000-0000-000000000000}"/>
          </ac:spMkLst>
        </pc:spChg>
        <pc:spChg chg="mod">
          <ac:chgData name="Mishra, Avantika" userId="70c8573a-2674-4d1d-a072-4980923c5aa4" providerId="ADAL" clId="{D6EB29C3-2B45-344C-BDBA-0A4EADBC6EB4}" dt="2023-12-01T17:32:36.331" v="1128" actId="14100"/>
          <ac:spMkLst>
            <pc:docMk/>
            <pc:sldMk cId="0" sldId="258"/>
            <ac:spMk id="749" creationId="{00000000-0000-0000-0000-000000000000}"/>
          </ac:spMkLst>
        </pc:spChg>
      </pc:sldChg>
      <pc:sldChg chg="addSp delSp modSp mod modTransition">
        <pc:chgData name="Mishra, Avantika" userId="70c8573a-2674-4d1d-a072-4980923c5aa4" providerId="ADAL" clId="{D6EB29C3-2B45-344C-BDBA-0A4EADBC6EB4}" dt="2023-12-01T18:14:34.609" v="2186"/>
        <pc:sldMkLst>
          <pc:docMk/>
          <pc:sldMk cId="0" sldId="259"/>
        </pc:sldMkLst>
        <pc:spChg chg="add del mod">
          <ac:chgData name="Mishra, Avantika" userId="70c8573a-2674-4d1d-a072-4980923c5aa4" providerId="ADAL" clId="{D6EB29C3-2B45-344C-BDBA-0A4EADBC6EB4}" dt="2023-12-01T17:10:12.074" v="554" actId="478"/>
          <ac:spMkLst>
            <pc:docMk/>
            <pc:sldMk cId="0" sldId="259"/>
            <ac:spMk id="3" creationId="{0B0A6D72-AC26-97DF-A013-95D08EA10D9D}"/>
          </ac:spMkLst>
        </pc:spChg>
        <pc:spChg chg="mod">
          <ac:chgData name="Mishra, Avantika" userId="70c8573a-2674-4d1d-a072-4980923c5aa4" providerId="ADAL" clId="{D6EB29C3-2B45-344C-BDBA-0A4EADBC6EB4}" dt="2023-12-01T17:25:51.308" v="847" actId="1076"/>
          <ac:spMkLst>
            <pc:docMk/>
            <pc:sldMk cId="0" sldId="259"/>
            <ac:spMk id="783" creationId="{00000000-0000-0000-0000-000000000000}"/>
          </ac:spMkLst>
        </pc:spChg>
        <pc:spChg chg="del">
          <ac:chgData name="Mishra, Avantika" userId="70c8573a-2674-4d1d-a072-4980923c5aa4" providerId="ADAL" clId="{D6EB29C3-2B45-344C-BDBA-0A4EADBC6EB4}" dt="2023-12-01T17:10:10.520" v="553" actId="478"/>
          <ac:spMkLst>
            <pc:docMk/>
            <pc:sldMk cId="0" sldId="259"/>
            <ac:spMk id="785" creationId="{00000000-0000-0000-0000-000000000000}"/>
          </ac:spMkLst>
        </pc:spChg>
        <pc:cxnChg chg="mod">
          <ac:chgData name="Mishra, Avantika" userId="70c8573a-2674-4d1d-a072-4980923c5aa4" providerId="ADAL" clId="{D6EB29C3-2B45-344C-BDBA-0A4EADBC6EB4}" dt="2023-12-01T17:25:47.708" v="846" actId="1035"/>
          <ac:cxnSpMkLst>
            <pc:docMk/>
            <pc:sldMk cId="0" sldId="259"/>
            <ac:cxnSpMk id="784" creationId="{00000000-0000-0000-0000-000000000000}"/>
          </ac:cxnSpMkLst>
        </pc:cxnChg>
      </pc:sldChg>
      <pc:sldChg chg="addSp delSp modSp mod modTransition">
        <pc:chgData name="Mishra, Avantika" userId="70c8573a-2674-4d1d-a072-4980923c5aa4" providerId="ADAL" clId="{D6EB29C3-2B45-344C-BDBA-0A4EADBC6EB4}" dt="2023-12-01T18:14:34.609" v="2186"/>
        <pc:sldMkLst>
          <pc:docMk/>
          <pc:sldMk cId="0" sldId="260"/>
        </pc:sldMkLst>
        <pc:spChg chg="add del mod">
          <ac:chgData name="Mishra, Avantika" userId="70c8573a-2674-4d1d-a072-4980923c5aa4" providerId="ADAL" clId="{D6EB29C3-2B45-344C-BDBA-0A4EADBC6EB4}" dt="2023-12-01T16:54:01.887" v="134" actId="478"/>
          <ac:spMkLst>
            <pc:docMk/>
            <pc:sldMk cId="0" sldId="260"/>
            <ac:spMk id="3" creationId="{F1DB1CDB-4200-6217-5371-E65E2C7632B6}"/>
          </ac:spMkLst>
        </pc:spChg>
        <pc:spChg chg="del">
          <ac:chgData name="Mishra, Avantika" userId="70c8573a-2674-4d1d-a072-4980923c5aa4" providerId="ADAL" clId="{D6EB29C3-2B45-344C-BDBA-0A4EADBC6EB4}" dt="2023-12-01T16:53:58.184" v="133" actId="478"/>
          <ac:spMkLst>
            <pc:docMk/>
            <pc:sldMk cId="0" sldId="260"/>
            <ac:spMk id="790" creationId="{00000000-0000-0000-0000-000000000000}"/>
          </ac:spMkLst>
        </pc:spChg>
        <pc:spChg chg="mod">
          <ac:chgData name="Mishra, Avantika" userId="70c8573a-2674-4d1d-a072-4980923c5aa4" providerId="ADAL" clId="{D6EB29C3-2B45-344C-BDBA-0A4EADBC6EB4}" dt="2023-12-01T17:04:44.626" v="408" actId="20577"/>
          <ac:spMkLst>
            <pc:docMk/>
            <pc:sldMk cId="0" sldId="260"/>
            <ac:spMk id="791" creationId="{00000000-0000-0000-0000-000000000000}"/>
          </ac:spMkLst>
        </pc:spChg>
      </pc:sldChg>
      <pc:sldChg chg="addSp delSp modSp mod modTransition">
        <pc:chgData name="Mishra, Avantika" userId="70c8573a-2674-4d1d-a072-4980923c5aa4" providerId="ADAL" clId="{D6EB29C3-2B45-344C-BDBA-0A4EADBC6EB4}" dt="2023-12-01T18:35:28.220" v="2576" actId="14826"/>
        <pc:sldMkLst>
          <pc:docMk/>
          <pc:sldMk cId="0" sldId="261"/>
        </pc:sldMkLst>
        <pc:spChg chg="add del mod">
          <ac:chgData name="Mishra, Avantika" userId="70c8573a-2674-4d1d-a072-4980923c5aa4" providerId="ADAL" clId="{D6EB29C3-2B45-344C-BDBA-0A4EADBC6EB4}" dt="2023-12-01T17:06:48.372" v="410" actId="478"/>
          <ac:spMkLst>
            <pc:docMk/>
            <pc:sldMk cId="0" sldId="261"/>
            <ac:spMk id="2" creationId="{F7D3DE5E-3258-3A3D-1AFA-AFA437A4309A}"/>
          </ac:spMkLst>
        </pc:spChg>
        <pc:spChg chg="add del mod">
          <ac:chgData name="Mishra, Avantika" userId="70c8573a-2674-4d1d-a072-4980923c5aa4" providerId="ADAL" clId="{D6EB29C3-2B45-344C-BDBA-0A4EADBC6EB4}" dt="2023-12-01T17:09:05.301" v="532" actId="478"/>
          <ac:spMkLst>
            <pc:docMk/>
            <pc:sldMk cId="0" sldId="261"/>
            <ac:spMk id="4" creationId="{B435484E-77FC-EA0A-B550-1B0B80E830EE}"/>
          </ac:spMkLst>
        </pc:spChg>
        <pc:spChg chg="add del mod">
          <ac:chgData name="Mishra, Avantika" userId="70c8573a-2674-4d1d-a072-4980923c5aa4" providerId="ADAL" clId="{D6EB29C3-2B45-344C-BDBA-0A4EADBC6EB4}" dt="2023-12-01T17:09:10.877" v="534" actId="478"/>
          <ac:spMkLst>
            <pc:docMk/>
            <pc:sldMk cId="0" sldId="261"/>
            <ac:spMk id="6" creationId="{033C313B-DF4A-985A-56CA-D5CD0D07549E}"/>
          </ac:spMkLst>
        </pc:spChg>
        <pc:spChg chg="add del mod">
          <ac:chgData name="Mishra, Avantika" userId="70c8573a-2674-4d1d-a072-4980923c5aa4" providerId="ADAL" clId="{D6EB29C3-2B45-344C-BDBA-0A4EADBC6EB4}" dt="2023-12-01T17:09:14.656" v="536" actId="478"/>
          <ac:spMkLst>
            <pc:docMk/>
            <pc:sldMk cId="0" sldId="261"/>
            <ac:spMk id="8" creationId="{8282E9A9-C1D0-08F6-97D3-17F0F7130329}"/>
          </ac:spMkLst>
        </pc:spChg>
        <pc:spChg chg="mod">
          <ac:chgData name="Mishra, Avantika" userId="70c8573a-2674-4d1d-a072-4980923c5aa4" providerId="ADAL" clId="{D6EB29C3-2B45-344C-BDBA-0A4EADBC6EB4}" dt="2023-12-01T17:09:46.778" v="550" actId="1076"/>
          <ac:spMkLst>
            <pc:docMk/>
            <pc:sldMk cId="0" sldId="261"/>
            <ac:spMk id="810" creationId="{00000000-0000-0000-0000-000000000000}"/>
          </ac:spMkLst>
        </pc:spChg>
        <pc:spChg chg="del">
          <ac:chgData name="Mishra, Avantika" userId="70c8573a-2674-4d1d-a072-4980923c5aa4" providerId="ADAL" clId="{D6EB29C3-2B45-344C-BDBA-0A4EADBC6EB4}" dt="2023-12-01T17:09:07.836" v="533" actId="478"/>
          <ac:spMkLst>
            <pc:docMk/>
            <pc:sldMk cId="0" sldId="261"/>
            <ac:spMk id="811" creationId="{00000000-0000-0000-0000-000000000000}"/>
          </ac:spMkLst>
        </pc:spChg>
        <pc:spChg chg="del">
          <ac:chgData name="Mishra, Avantika" userId="70c8573a-2674-4d1d-a072-4980923c5aa4" providerId="ADAL" clId="{D6EB29C3-2B45-344C-BDBA-0A4EADBC6EB4}" dt="2023-12-01T17:09:03.242" v="531" actId="478"/>
          <ac:spMkLst>
            <pc:docMk/>
            <pc:sldMk cId="0" sldId="261"/>
            <ac:spMk id="812" creationId="{00000000-0000-0000-0000-000000000000}"/>
          </ac:spMkLst>
        </pc:spChg>
        <pc:spChg chg="del">
          <ac:chgData name="Mishra, Avantika" userId="70c8573a-2674-4d1d-a072-4980923c5aa4" providerId="ADAL" clId="{D6EB29C3-2B45-344C-BDBA-0A4EADBC6EB4}" dt="2023-12-01T17:09:13.146" v="535" actId="478"/>
          <ac:spMkLst>
            <pc:docMk/>
            <pc:sldMk cId="0" sldId="261"/>
            <ac:spMk id="813" creationId="{00000000-0000-0000-0000-000000000000}"/>
          </ac:spMkLst>
        </pc:spChg>
        <pc:spChg chg="mod">
          <ac:chgData name="Mishra, Avantika" userId="70c8573a-2674-4d1d-a072-4980923c5aa4" providerId="ADAL" clId="{D6EB29C3-2B45-344C-BDBA-0A4EADBC6EB4}" dt="2023-12-01T17:09:38.921" v="549" actId="20577"/>
          <ac:spMkLst>
            <pc:docMk/>
            <pc:sldMk cId="0" sldId="261"/>
            <ac:spMk id="814" creationId="{00000000-0000-0000-0000-000000000000}"/>
          </ac:spMkLst>
        </pc:spChg>
        <pc:picChg chg="mod">
          <ac:chgData name="Mishra, Avantika" userId="70c8573a-2674-4d1d-a072-4980923c5aa4" providerId="ADAL" clId="{D6EB29C3-2B45-344C-BDBA-0A4EADBC6EB4}" dt="2023-12-01T18:35:28.220" v="2576" actId="14826"/>
          <ac:picMkLst>
            <pc:docMk/>
            <pc:sldMk cId="0" sldId="261"/>
            <ac:picMk id="796" creationId="{00000000-0000-0000-0000-000000000000}"/>
          </ac:picMkLst>
        </pc:picChg>
      </pc:sldChg>
      <pc:sldChg chg="del">
        <pc:chgData name="Mishra, Avantika" userId="70c8573a-2674-4d1d-a072-4980923c5aa4" providerId="ADAL" clId="{D6EB29C3-2B45-344C-BDBA-0A4EADBC6EB4}" dt="2023-12-01T17:09:57.191" v="551" actId="2696"/>
        <pc:sldMkLst>
          <pc:docMk/>
          <pc:sldMk cId="0" sldId="262"/>
        </pc:sldMkLst>
      </pc:sldChg>
      <pc:sldChg chg="addSp delSp modSp mod modTransition">
        <pc:chgData name="Mishra, Avantika" userId="70c8573a-2674-4d1d-a072-4980923c5aa4" providerId="ADAL" clId="{D6EB29C3-2B45-344C-BDBA-0A4EADBC6EB4}" dt="2023-12-01T18:14:34.609" v="2186"/>
        <pc:sldMkLst>
          <pc:docMk/>
          <pc:sldMk cId="0" sldId="263"/>
        </pc:sldMkLst>
        <pc:spChg chg="add del mod">
          <ac:chgData name="Mishra, Avantika" userId="70c8573a-2674-4d1d-a072-4980923c5aa4" providerId="ADAL" clId="{D6EB29C3-2B45-344C-BDBA-0A4EADBC6EB4}" dt="2023-12-01T17:11:41.357" v="654" actId="478"/>
          <ac:spMkLst>
            <pc:docMk/>
            <pc:sldMk cId="0" sldId="263"/>
            <ac:spMk id="6" creationId="{9B014292-466F-73C2-2EAE-92E0FD80B8C8}"/>
          </ac:spMkLst>
        </pc:spChg>
        <pc:spChg chg="add mod">
          <ac:chgData name="Mishra, Avantika" userId="70c8573a-2674-4d1d-a072-4980923c5aa4" providerId="ADAL" clId="{D6EB29C3-2B45-344C-BDBA-0A4EADBC6EB4}" dt="2023-12-01T17:44:08.329" v="1460" actId="1037"/>
          <ac:spMkLst>
            <pc:docMk/>
            <pc:sldMk cId="0" sldId="263"/>
            <ac:spMk id="10" creationId="{C3A90F3E-B78C-3013-C681-CDF8C638A9F3}"/>
          </ac:spMkLst>
        </pc:spChg>
        <pc:spChg chg="add mod">
          <ac:chgData name="Mishra, Avantika" userId="70c8573a-2674-4d1d-a072-4980923c5aa4" providerId="ADAL" clId="{D6EB29C3-2B45-344C-BDBA-0A4EADBC6EB4}" dt="2023-12-01T17:44:08.329" v="1460" actId="1037"/>
          <ac:spMkLst>
            <pc:docMk/>
            <pc:sldMk cId="0" sldId="263"/>
            <ac:spMk id="11" creationId="{2F3FA25D-2AA7-595F-42CC-6076DD91B240}"/>
          </ac:spMkLst>
        </pc:spChg>
        <pc:spChg chg="mod">
          <ac:chgData name="Mishra, Avantika" userId="70c8573a-2674-4d1d-a072-4980923c5aa4" providerId="ADAL" clId="{D6EB29C3-2B45-344C-BDBA-0A4EADBC6EB4}" dt="2023-12-01T17:44:08.329" v="1460" actId="1037"/>
          <ac:spMkLst>
            <pc:docMk/>
            <pc:sldMk cId="0" sldId="263"/>
            <ac:spMk id="12" creationId="{C508F5EE-8555-B701-C546-A9776F3961E2}"/>
          </ac:spMkLst>
        </pc:spChg>
        <pc:spChg chg="add del">
          <ac:chgData name="Mishra, Avantika" userId="70c8573a-2674-4d1d-a072-4980923c5aa4" providerId="ADAL" clId="{D6EB29C3-2B45-344C-BDBA-0A4EADBC6EB4}" dt="2023-12-01T17:46:12.241" v="1504" actId="478"/>
          <ac:spMkLst>
            <pc:docMk/>
            <pc:sldMk cId="0" sldId="263"/>
            <ac:spMk id="14" creationId="{440036FE-D855-C4F3-35D3-2D6AA899DABB}"/>
          </ac:spMkLst>
        </pc:spChg>
        <pc:spChg chg="add mod">
          <ac:chgData name="Mishra, Avantika" userId="70c8573a-2674-4d1d-a072-4980923c5aa4" providerId="ADAL" clId="{D6EB29C3-2B45-344C-BDBA-0A4EADBC6EB4}" dt="2023-12-01T17:48:14.797" v="1525" actId="1038"/>
          <ac:spMkLst>
            <pc:docMk/>
            <pc:sldMk cId="0" sldId="263"/>
            <ac:spMk id="16" creationId="{A4A99106-B775-B1BB-03EB-F696EADB7C4B}"/>
          </ac:spMkLst>
        </pc:spChg>
        <pc:spChg chg="mod">
          <ac:chgData name="Mishra, Avantika" userId="70c8573a-2674-4d1d-a072-4980923c5aa4" providerId="ADAL" clId="{D6EB29C3-2B45-344C-BDBA-0A4EADBC6EB4}" dt="2023-12-01T17:24:48.290" v="803" actId="1076"/>
          <ac:spMkLst>
            <pc:docMk/>
            <pc:sldMk cId="0" sldId="263"/>
            <ac:spMk id="18" creationId="{D73BDF01-B924-9E73-9722-D408CF402D64}"/>
          </ac:spMkLst>
        </pc:spChg>
        <pc:spChg chg="mod">
          <ac:chgData name="Mishra, Avantika" userId="70c8573a-2674-4d1d-a072-4980923c5aa4" providerId="ADAL" clId="{D6EB29C3-2B45-344C-BDBA-0A4EADBC6EB4}" dt="2023-12-01T17:44:08.329" v="1460" actId="1037"/>
          <ac:spMkLst>
            <pc:docMk/>
            <pc:sldMk cId="0" sldId="263"/>
            <ac:spMk id="19" creationId="{AE0F7B54-0307-145D-1B42-A30DBF82E42D}"/>
          </ac:spMkLst>
        </pc:spChg>
        <pc:spChg chg="add mod">
          <ac:chgData name="Mishra, Avantika" userId="70c8573a-2674-4d1d-a072-4980923c5aa4" providerId="ADAL" clId="{D6EB29C3-2B45-344C-BDBA-0A4EADBC6EB4}" dt="2023-12-01T17:48:35.361" v="1557" actId="20577"/>
          <ac:spMkLst>
            <pc:docMk/>
            <pc:sldMk cId="0" sldId="263"/>
            <ac:spMk id="20" creationId="{CCA2F9BF-CBCB-F8A9-2DF1-B9991A11BA5C}"/>
          </ac:spMkLst>
        </pc:spChg>
        <pc:spChg chg="mod">
          <ac:chgData name="Mishra, Avantika" userId="70c8573a-2674-4d1d-a072-4980923c5aa4" providerId="ADAL" clId="{D6EB29C3-2B45-344C-BDBA-0A4EADBC6EB4}" dt="2023-12-01T17:21:04.136" v="800" actId="1076"/>
          <ac:spMkLst>
            <pc:docMk/>
            <pc:sldMk cId="0" sldId="263"/>
            <ac:spMk id="25" creationId="{6ACF34BA-252E-080C-9039-842CCBD1D346}"/>
          </ac:spMkLst>
        </pc:spChg>
        <pc:spChg chg="mod">
          <ac:chgData name="Mishra, Avantika" userId="70c8573a-2674-4d1d-a072-4980923c5aa4" providerId="ADAL" clId="{D6EB29C3-2B45-344C-BDBA-0A4EADBC6EB4}" dt="2023-12-01T17:44:08.329" v="1460" actId="1037"/>
          <ac:spMkLst>
            <pc:docMk/>
            <pc:sldMk cId="0" sldId="263"/>
            <ac:spMk id="31" creationId="{04F406BF-5A99-9166-F97E-CDB363528EDA}"/>
          </ac:spMkLst>
        </pc:spChg>
        <pc:spChg chg="add mod">
          <ac:chgData name="Mishra, Avantika" userId="70c8573a-2674-4d1d-a072-4980923c5aa4" providerId="ADAL" clId="{D6EB29C3-2B45-344C-BDBA-0A4EADBC6EB4}" dt="2023-12-01T17:44:08.329" v="1460" actId="1037"/>
          <ac:spMkLst>
            <pc:docMk/>
            <pc:sldMk cId="0" sldId="263"/>
            <ac:spMk id="32" creationId="{70FA0E56-1FAC-30DE-EEE2-DDDF65A5CDA9}"/>
          </ac:spMkLst>
        </pc:spChg>
        <pc:spChg chg="add mod">
          <ac:chgData name="Mishra, Avantika" userId="70c8573a-2674-4d1d-a072-4980923c5aa4" providerId="ADAL" clId="{D6EB29C3-2B45-344C-BDBA-0A4EADBC6EB4}" dt="2023-12-01T17:44:08.329" v="1460" actId="1037"/>
          <ac:spMkLst>
            <pc:docMk/>
            <pc:sldMk cId="0" sldId="263"/>
            <ac:spMk id="33" creationId="{A83DB62A-5C0E-F66C-CDF1-B6C7D8D3E240}"/>
          </ac:spMkLst>
        </pc:spChg>
        <pc:spChg chg="mod">
          <ac:chgData name="Mishra, Avantika" userId="70c8573a-2674-4d1d-a072-4980923c5aa4" providerId="ADAL" clId="{D6EB29C3-2B45-344C-BDBA-0A4EADBC6EB4}" dt="2023-12-01T17:45:08.777" v="1472" actId="1076"/>
          <ac:spMkLst>
            <pc:docMk/>
            <pc:sldMk cId="0" sldId="263"/>
            <ac:spMk id="42" creationId="{DE38746C-3BAD-A386-0F90-5A6F43C8BA4B}"/>
          </ac:spMkLst>
        </pc:spChg>
        <pc:spChg chg="mod">
          <ac:chgData name="Mishra, Avantika" userId="70c8573a-2674-4d1d-a072-4980923c5aa4" providerId="ADAL" clId="{D6EB29C3-2B45-344C-BDBA-0A4EADBC6EB4}" dt="2023-12-01T17:44:34.759" v="1465" actId="120"/>
          <ac:spMkLst>
            <pc:docMk/>
            <pc:sldMk cId="0" sldId="263"/>
            <ac:spMk id="47" creationId="{00DE1D4C-E29F-6613-F005-1292445E818B}"/>
          </ac:spMkLst>
        </pc:spChg>
        <pc:spChg chg="mod">
          <ac:chgData name="Mishra, Avantika" userId="70c8573a-2674-4d1d-a072-4980923c5aa4" providerId="ADAL" clId="{D6EB29C3-2B45-344C-BDBA-0A4EADBC6EB4}" dt="2023-12-01T17:44:08.329" v="1460" actId="1037"/>
          <ac:spMkLst>
            <pc:docMk/>
            <pc:sldMk cId="0" sldId="263"/>
            <ac:spMk id="49" creationId="{8BA4703F-D50D-02D0-ECDC-CAFB21F32E8E}"/>
          </ac:spMkLst>
        </pc:spChg>
        <pc:spChg chg="del mod">
          <ac:chgData name="Mishra, Avantika" userId="70c8573a-2674-4d1d-a072-4980923c5aa4" providerId="ADAL" clId="{D6EB29C3-2B45-344C-BDBA-0A4EADBC6EB4}" dt="2023-12-01T17:11:38.446" v="653" actId="478"/>
          <ac:spMkLst>
            <pc:docMk/>
            <pc:sldMk cId="0" sldId="263"/>
            <ac:spMk id="828" creationId="{00000000-0000-0000-0000-000000000000}"/>
          </ac:spMkLst>
        </pc:spChg>
        <pc:grpChg chg="mod">
          <ac:chgData name="Mishra, Avantika" userId="70c8573a-2674-4d1d-a072-4980923c5aa4" providerId="ADAL" clId="{D6EB29C3-2B45-344C-BDBA-0A4EADBC6EB4}" dt="2023-12-01T17:44:08.329" v="1460" actId="1037"/>
          <ac:grpSpMkLst>
            <pc:docMk/>
            <pc:sldMk cId="0" sldId="263"/>
            <ac:grpSpMk id="2" creationId="{98FB32F5-0A1F-D42B-3587-B2C2407DD3E2}"/>
          </ac:grpSpMkLst>
        </pc:grpChg>
        <pc:grpChg chg="mod">
          <ac:chgData name="Mishra, Avantika" userId="70c8573a-2674-4d1d-a072-4980923c5aa4" providerId="ADAL" clId="{D6EB29C3-2B45-344C-BDBA-0A4EADBC6EB4}" dt="2023-12-01T17:44:08.329" v="1460" actId="1037"/>
          <ac:grpSpMkLst>
            <pc:docMk/>
            <pc:sldMk cId="0" sldId="263"/>
            <ac:grpSpMk id="26" creationId="{9D152FAF-FA89-7DFE-BCAE-B2B50A7108E5}"/>
          </ac:grpSpMkLst>
        </pc:grpChg>
        <pc:grpChg chg="mod">
          <ac:chgData name="Mishra, Avantika" userId="70c8573a-2674-4d1d-a072-4980923c5aa4" providerId="ADAL" clId="{D6EB29C3-2B45-344C-BDBA-0A4EADBC6EB4}" dt="2023-12-01T17:44:08.329" v="1460" actId="1037"/>
          <ac:grpSpMkLst>
            <pc:docMk/>
            <pc:sldMk cId="0" sldId="263"/>
            <ac:grpSpMk id="27" creationId="{8188A6D2-9394-F267-95E6-018A1AFFF38A}"/>
          </ac:grpSpMkLst>
        </pc:grpChg>
        <pc:grpChg chg="mod">
          <ac:chgData name="Mishra, Avantika" userId="70c8573a-2674-4d1d-a072-4980923c5aa4" providerId="ADAL" clId="{D6EB29C3-2B45-344C-BDBA-0A4EADBC6EB4}" dt="2023-12-01T17:44:08.329" v="1460" actId="1037"/>
          <ac:grpSpMkLst>
            <pc:docMk/>
            <pc:sldMk cId="0" sldId="263"/>
            <ac:grpSpMk id="34" creationId="{4444B1DA-33C2-0F2F-B2CD-443C4BBC4152}"/>
          </ac:grpSpMkLst>
        </pc:grpChg>
        <pc:grpChg chg="mod">
          <ac:chgData name="Mishra, Avantika" userId="70c8573a-2674-4d1d-a072-4980923c5aa4" providerId="ADAL" clId="{D6EB29C3-2B45-344C-BDBA-0A4EADBC6EB4}" dt="2023-12-01T17:44:08.329" v="1460" actId="1037"/>
          <ac:grpSpMkLst>
            <pc:docMk/>
            <pc:sldMk cId="0" sldId="263"/>
            <ac:grpSpMk id="37" creationId="{3B3A4EE5-1ADE-46CC-BC85-4F88D58BA934}"/>
          </ac:grpSpMkLst>
        </pc:grpChg>
        <pc:grpChg chg="mod">
          <ac:chgData name="Mishra, Avantika" userId="70c8573a-2674-4d1d-a072-4980923c5aa4" providerId="ADAL" clId="{D6EB29C3-2B45-344C-BDBA-0A4EADBC6EB4}" dt="2023-12-01T17:45:22.337" v="1502" actId="1038"/>
          <ac:grpSpMkLst>
            <pc:docMk/>
            <pc:sldMk cId="0" sldId="263"/>
            <ac:grpSpMk id="43" creationId="{EC70F6A0-B091-822E-CE1D-3A2A0B9ECEFF}"/>
          </ac:grpSpMkLst>
        </pc:grpChg>
        <pc:grpChg chg="mod">
          <ac:chgData name="Mishra, Avantika" userId="70c8573a-2674-4d1d-a072-4980923c5aa4" providerId="ADAL" clId="{D6EB29C3-2B45-344C-BDBA-0A4EADBC6EB4}" dt="2023-12-01T17:44:08.329" v="1460" actId="1037"/>
          <ac:grpSpMkLst>
            <pc:docMk/>
            <pc:sldMk cId="0" sldId="263"/>
            <ac:grpSpMk id="48" creationId="{0E883087-2ED0-809A-594F-E8B158ADBBFE}"/>
          </ac:grpSpMkLst>
        </pc:grpChg>
        <pc:grpChg chg="mod">
          <ac:chgData name="Mishra, Avantika" userId="70c8573a-2674-4d1d-a072-4980923c5aa4" providerId="ADAL" clId="{D6EB29C3-2B45-344C-BDBA-0A4EADBC6EB4}" dt="2023-12-01T17:44:08.329" v="1460" actId="1037"/>
          <ac:grpSpMkLst>
            <pc:docMk/>
            <pc:sldMk cId="0" sldId="263"/>
            <ac:grpSpMk id="831" creationId="{00000000-0000-0000-0000-000000000000}"/>
          </ac:grpSpMkLst>
        </pc:grpChg>
        <pc:grpChg chg="mod">
          <ac:chgData name="Mishra, Avantika" userId="70c8573a-2674-4d1d-a072-4980923c5aa4" providerId="ADAL" clId="{D6EB29C3-2B45-344C-BDBA-0A4EADBC6EB4}" dt="2023-12-01T17:44:08.329" v="1460" actId="1037"/>
          <ac:grpSpMkLst>
            <pc:docMk/>
            <pc:sldMk cId="0" sldId="263"/>
            <ac:grpSpMk id="837" creationId="{00000000-0000-0000-0000-000000000000}"/>
          </ac:grpSpMkLst>
        </pc:grpChg>
        <pc:picChg chg="mod">
          <ac:chgData name="Mishra, Avantika" userId="70c8573a-2674-4d1d-a072-4980923c5aa4" providerId="ADAL" clId="{D6EB29C3-2B45-344C-BDBA-0A4EADBC6EB4}" dt="2023-12-01T17:44:08.329" v="1460" actId="1037"/>
          <ac:picMkLst>
            <pc:docMk/>
            <pc:sldMk cId="0" sldId="263"/>
            <ac:picMk id="5" creationId="{B2E5C8BD-7A37-1FCF-262C-8BAE25161659}"/>
          </ac:picMkLst>
        </pc:picChg>
        <pc:picChg chg="mod">
          <ac:chgData name="Mishra, Avantika" userId="70c8573a-2674-4d1d-a072-4980923c5aa4" providerId="ADAL" clId="{D6EB29C3-2B45-344C-BDBA-0A4EADBC6EB4}" dt="2023-12-01T17:44:08.329" v="1460" actId="1037"/>
          <ac:picMkLst>
            <pc:docMk/>
            <pc:sldMk cId="0" sldId="263"/>
            <ac:picMk id="7" creationId="{C1F618B7-5CE7-E75F-A04C-CAF7CDFDCEB8}"/>
          </ac:picMkLst>
        </pc:picChg>
        <pc:picChg chg="mod">
          <ac:chgData name="Mishra, Avantika" userId="70c8573a-2674-4d1d-a072-4980923c5aa4" providerId="ADAL" clId="{D6EB29C3-2B45-344C-BDBA-0A4EADBC6EB4}" dt="2023-12-01T17:44:08.329" v="1460" actId="1037"/>
          <ac:picMkLst>
            <pc:docMk/>
            <pc:sldMk cId="0" sldId="263"/>
            <ac:picMk id="15" creationId="{27900696-47AE-29E6-B801-4E8A0D41B63C}"/>
          </ac:picMkLst>
        </pc:picChg>
        <pc:cxnChg chg="mod">
          <ac:chgData name="Mishra, Avantika" userId="70c8573a-2674-4d1d-a072-4980923c5aa4" providerId="ADAL" clId="{D6EB29C3-2B45-344C-BDBA-0A4EADBC6EB4}" dt="2023-12-01T17:44:08.329" v="1460" actId="1037"/>
          <ac:cxnSpMkLst>
            <pc:docMk/>
            <pc:sldMk cId="0" sldId="263"/>
            <ac:cxnSpMk id="4" creationId="{C884BCFE-56D2-6AA3-688B-FC79171EECA8}"/>
          </ac:cxnSpMkLst>
        </pc:cxnChg>
        <pc:cxnChg chg="add mod">
          <ac:chgData name="Mishra, Avantika" userId="70c8573a-2674-4d1d-a072-4980923c5aa4" providerId="ADAL" clId="{D6EB29C3-2B45-344C-BDBA-0A4EADBC6EB4}" dt="2023-12-01T17:44:08.329" v="1460" actId="1037"/>
          <ac:cxnSpMkLst>
            <pc:docMk/>
            <pc:sldMk cId="0" sldId="263"/>
            <ac:cxnSpMk id="6" creationId="{86B16B85-29D2-C866-5C15-D652A9982A79}"/>
          </ac:cxnSpMkLst>
        </pc:cxnChg>
        <pc:cxnChg chg="add del mod">
          <ac:chgData name="Mishra, Avantika" userId="70c8573a-2674-4d1d-a072-4980923c5aa4" providerId="ADAL" clId="{D6EB29C3-2B45-344C-BDBA-0A4EADBC6EB4}" dt="2023-12-01T17:15:29.167" v="684" actId="478"/>
          <ac:cxnSpMkLst>
            <pc:docMk/>
            <pc:sldMk cId="0" sldId="263"/>
            <ac:cxnSpMk id="8" creationId="{C1D318E8-37E8-0DC0-34A7-3FF5847FDE88}"/>
          </ac:cxnSpMkLst>
        </pc:cxnChg>
        <pc:cxnChg chg="mod">
          <ac:chgData name="Mishra, Avantika" userId="70c8573a-2674-4d1d-a072-4980923c5aa4" providerId="ADAL" clId="{D6EB29C3-2B45-344C-BDBA-0A4EADBC6EB4}" dt="2023-12-01T17:20:41.270" v="798" actId="14100"/>
          <ac:cxnSpMkLst>
            <pc:docMk/>
            <pc:sldMk cId="0" sldId="263"/>
            <ac:cxnSpMk id="13" creationId="{60994297-584B-0401-462D-7047AF2ABCC4}"/>
          </ac:cxnSpMkLst>
        </pc:cxnChg>
        <pc:cxnChg chg="mod">
          <ac:chgData name="Mishra, Avantika" userId="70c8573a-2674-4d1d-a072-4980923c5aa4" providerId="ADAL" clId="{D6EB29C3-2B45-344C-BDBA-0A4EADBC6EB4}" dt="2023-12-01T17:44:08.329" v="1460" actId="1037"/>
          <ac:cxnSpMkLst>
            <pc:docMk/>
            <pc:sldMk cId="0" sldId="263"/>
            <ac:cxnSpMk id="24" creationId="{A9F3C6F7-8292-DDED-3354-269FF2E84758}"/>
          </ac:cxnSpMkLst>
        </pc:cxnChg>
        <pc:cxnChg chg="mod">
          <ac:chgData name="Mishra, Avantika" userId="70c8573a-2674-4d1d-a072-4980923c5aa4" providerId="ADAL" clId="{D6EB29C3-2B45-344C-BDBA-0A4EADBC6EB4}" dt="2023-12-01T17:44:08.329" v="1460" actId="1037"/>
          <ac:cxnSpMkLst>
            <pc:docMk/>
            <pc:sldMk cId="0" sldId="263"/>
            <ac:cxnSpMk id="29" creationId="{8CB56E6C-0165-8FDB-85A8-BDD4F4577BC6}"/>
          </ac:cxnSpMkLst>
        </pc:cxnChg>
        <pc:cxnChg chg="mod">
          <ac:chgData name="Mishra, Avantika" userId="70c8573a-2674-4d1d-a072-4980923c5aa4" providerId="ADAL" clId="{D6EB29C3-2B45-344C-BDBA-0A4EADBC6EB4}" dt="2023-12-01T17:44:08.329" v="1460" actId="1037"/>
          <ac:cxnSpMkLst>
            <pc:docMk/>
            <pc:sldMk cId="0" sldId="263"/>
            <ac:cxnSpMk id="39" creationId="{435A7E9D-6BF3-7486-57F8-DE8535B65683}"/>
          </ac:cxnSpMkLst>
        </pc:cxnChg>
      </pc:sldChg>
      <pc:sldChg chg="del modTransition">
        <pc:chgData name="Mishra, Avantika" userId="70c8573a-2674-4d1d-a072-4980923c5aa4" providerId="ADAL" clId="{D6EB29C3-2B45-344C-BDBA-0A4EADBC6EB4}" dt="2023-12-01T18:21:33.103" v="2522" actId="2696"/>
        <pc:sldMkLst>
          <pc:docMk/>
          <pc:sldMk cId="0" sldId="264"/>
        </pc:sldMkLst>
      </pc:sldChg>
      <pc:sldChg chg="del">
        <pc:chgData name="Mishra, Avantika" userId="70c8573a-2674-4d1d-a072-4980923c5aa4" providerId="ADAL" clId="{D6EB29C3-2B45-344C-BDBA-0A4EADBC6EB4}" dt="2023-12-01T18:11:37.694" v="2164" actId="2696"/>
        <pc:sldMkLst>
          <pc:docMk/>
          <pc:sldMk cId="0" sldId="265"/>
        </pc:sldMkLst>
      </pc:sldChg>
      <pc:sldChg chg="modSp mod ord modTransition">
        <pc:chgData name="Mishra, Avantika" userId="70c8573a-2674-4d1d-a072-4980923c5aa4" providerId="ADAL" clId="{D6EB29C3-2B45-344C-BDBA-0A4EADBC6EB4}" dt="2023-12-01T18:14:34.609" v="2186"/>
        <pc:sldMkLst>
          <pc:docMk/>
          <pc:sldMk cId="0" sldId="266"/>
        </pc:sldMkLst>
        <pc:spChg chg="mod">
          <ac:chgData name="Mishra, Avantika" userId="70c8573a-2674-4d1d-a072-4980923c5aa4" providerId="ADAL" clId="{D6EB29C3-2B45-344C-BDBA-0A4EADBC6EB4}" dt="2023-12-01T17:26:21.997" v="855" actId="20577"/>
          <ac:spMkLst>
            <pc:docMk/>
            <pc:sldMk cId="0" sldId="266"/>
            <ac:spMk id="873" creationId="{00000000-0000-0000-0000-000000000000}"/>
          </ac:spMkLst>
        </pc:spChg>
      </pc:sldChg>
      <pc:sldChg chg="modSp mod modTransition">
        <pc:chgData name="Mishra, Avantika" userId="70c8573a-2674-4d1d-a072-4980923c5aa4" providerId="ADAL" clId="{D6EB29C3-2B45-344C-BDBA-0A4EADBC6EB4}" dt="2023-12-01T18:14:34.609" v="2186"/>
        <pc:sldMkLst>
          <pc:docMk/>
          <pc:sldMk cId="0" sldId="267"/>
        </pc:sldMkLst>
        <pc:spChg chg="mod">
          <ac:chgData name="Mishra, Avantika" userId="70c8573a-2674-4d1d-a072-4980923c5aa4" providerId="ADAL" clId="{D6EB29C3-2B45-344C-BDBA-0A4EADBC6EB4}" dt="2023-12-01T17:33:41.572" v="1205" actId="20577"/>
          <ac:spMkLst>
            <pc:docMk/>
            <pc:sldMk cId="0" sldId="267"/>
            <ac:spMk id="907" creationId="{00000000-0000-0000-0000-000000000000}"/>
          </ac:spMkLst>
        </pc:spChg>
        <pc:spChg chg="mod">
          <ac:chgData name="Mishra, Avantika" userId="70c8573a-2674-4d1d-a072-4980923c5aa4" providerId="ADAL" clId="{D6EB29C3-2B45-344C-BDBA-0A4EADBC6EB4}" dt="2023-12-01T17:27:19.036" v="949" actId="20577"/>
          <ac:spMkLst>
            <pc:docMk/>
            <pc:sldMk cId="0" sldId="267"/>
            <ac:spMk id="908" creationId="{00000000-0000-0000-0000-000000000000}"/>
          </ac:spMkLst>
        </pc:spChg>
      </pc:sldChg>
      <pc:sldChg chg="del">
        <pc:chgData name="Mishra, Avantika" userId="70c8573a-2674-4d1d-a072-4980923c5aa4" providerId="ADAL" clId="{D6EB29C3-2B45-344C-BDBA-0A4EADBC6EB4}" dt="2023-12-01T18:13:16.720" v="2173" actId="2696"/>
        <pc:sldMkLst>
          <pc:docMk/>
          <pc:sldMk cId="0" sldId="268"/>
        </pc:sldMkLst>
      </pc:sldChg>
      <pc:sldChg chg="del">
        <pc:chgData name="Mishra, Avantika" userId="70c8573a-2674-4d1d-a072-4980923c5aa4" providerId="ADAL" clId="{D6EB29C3-2B45-344C-BDBA-0A4EADBC6EB4}" dt="2023-12-01T18:13:17.845" v="2175" actId="2696"/>
        <pc:sldMkLst>
          <pc:docMk/>
          <pc:sldMk cId="0" sldId="269"/>
        </pc:sldMkLst>
      </pc:sldChg>
      <pc:sldChg chg="del">
        <pc:chgData name="Mishra, Avantika" userId="70c8573a-2674-4d1d-a072-4980923c5aa4" providerId="ADAL" clId="{D6EB29C3-2B45-344C-BDBA-0A4EADBC6EB4}" dt="2023-12-01T18:13:19.067" v="2176" actId="2696"/>
        <pc:sldMkLst>
          <pc:docMk/>
          <pc:sldMk cId="0" sldId="270"/>
        </pc:sldMkLst>
      </pc:sldChg>
      <pc:sldChg chg="del">
        <pc:chgData name="Mishra, Avantika" userId="70c8573a-2674-4d1d-a072-4980923c5aa4" providerId="ADAL" clId="{D6EB29C3-2B45-344C-BDBA-0A4EADBC6EB4}" dt="2023-12-01T18:13:19.934" v="2177" actId="2696"/>
        <pc:sldMkLst>
          <pc:docMk/>
          <pc:sldMk cId="0" sldId="271"/>
        </pc:sldMkLst>
      </pc:sldChg>
      <pc:sldChg chg="del">
        <pc:chgData name="Mishra, Avantika" userId="70c8573a-2674-4d1d-a072-4980923c5aa4" providerId="ADAL" clId="{D6EB29C3-2B45-344C-BDBA-0A4EADBC6EB4}" dt="2023-12-01T18:13:28.646" v="2178" actId="2696"/>
        <pc:sldMkLst>
          <pc:docMk/>
          <pc:sldMk cId="0" sldId="272"/>
        </pc:sldMkLst>
      </pc:sldChg>
      <pc:sldChg chg="del">
        <pc:chgData name="Mishra, Avantika" userId="70c8573a-2674-4d1d-a072-4980923c5aa4" providerId="ADAL" clId="{D6EB29C3-2B45-344C-BDBA-0A4EADBC6EB4}" dt="2023-12-01T17:49:25.230" v="1558" actId="2696"/>
        <pc:sldMkLst>
          <pc:docMk/>
          <pc:sldMk cId="0" sldId="273"/>
        </pc:sldMkLst>
      </pc:sldChg>
      <pc:sldChg chg="del">
        <pc:chgData name="Mishra, Avantika" userId="70c8573a-2674-4d1d-a072-4980923c5aa4" providerId="ADAL" clId="{D6EB29C3-2B45-344C-BDBA-0A4EADBC6EB4}" dt="2023-12-01T17:33:55.067" v="1206" actId="2696"/>
        <pc:sldMkLst>
          <pc:docMk/>
          <pc:sldMk cId="0" sldId="274"/>
        </pc:sldMkLst>
      </pc:sldChg>
      <pc:sldChg chg="del modTransition">
        <pc:chgData name="Mishra, Avantika" userId="70c8573a-2674-4d1d-a072-4980923c5aa4" providerId="ADAL" clId="{D6EB29C3-2B45-344C-BDBA-0A4EADBC6EB4}" dt="2023-12-01T18:27:48.355" v="2535" actId="2696"/>
        <pc:sldMkLst>
          <pc:docMk/>
          <pc:sldMk cId="0" sldId="275"/>
        </pc:sldMkLst>
      </pc:sldChg>
      <pc:sldChg chg="del">
        <pc:chgData name="Mishra, Avantika" userId="70c8573a-2674-4d1d-a072-4980923c5aa4" providerId="ADAL" clId="{D6EB29C3-2B45-344C-BDBA-0A4EADBC6EB4}" dt="2023-12-01T18:13:32.174" v="2179" actId="2696"/>
        <pc:sldMkLst>
          <pc:docMk/>
          <pc:sldMk cId="0" sldId="276"/>
        </pc:sldMkLst>
      </pc:sldChg>
      <pc:sldChg chg="del">
        <pc:chgData name="Mishra, Avantika" userId="70c8573a-2674-4d1d-a072-4980923c5aa4" providerId="ADAL" clId="{D6EB29C3-2B45-344C-BDBA-0A4EADBC6EB4}" dt="2023-12-01T18:13:33.677" v="2181" actId="2696"/>
        <pc:sldMkLst>
          <pc:docMk/>
          <pc:sldMk cId="0" sldId="277"/>
        </pc:sldMkLst>
      </pc:sldChg>
      <pc:sldChg chg="del">
        <pc:chgData name="Mishra, Avantika" userId="70c8573a-2674-4d1d-a072-4980923c5aa4" providerId="ADAL" clId="{D6EB29C3-2B45-344C-BDBA-0A4EADBC6EB4}" dt="2023-12-01T18:13:36.633" v="2182" actId="2696"/>
        <pc:sldMkLst>
          <pc:docMk/>
          <pc:sldMk cId="0" sldId="278"/>
        </pc:sldMkLst>
      </pc:sldChg>
      <pc:sldChg chg="del modTransition">
        <pc:chgData name="Mishra, Avantika" userId="70c8573a-2674-4d1d-a072-4980923c5aa4" providerId="ADAL" clId="{D6EB29C3-2B45-344C-BDBA-0A4EADBC6EB4}" dt="2023-12-01T18:27:50.002" v="2537" actId="2696"/>
        <pc:sldMkLst>
          <pc:docMk/>
          <pc:sldMk cId="0" sldId="279"/>
        </pc:sldMkLst>
      </pc:sldChg>
      <pc:sldChg chg="del modTransition">
        <pc:chgData name="Mishra, Avantika" userId="70c8573a-2674-4d1d-a072-4980923c5aa4" providerId="ADAL" clId="{D6EB29C3-2B45-344C-BDBA-0A4EADBC6EB4}" dt="2023-12-01T18:27:51.316" v="2538" actId="2696"/>
        <pc:sldMkLst>
          <pc:docMk/>
          <pc:sldMk cId="0" sldId="280"/>
        </pc:sldMkLst>
      </pc:sldChg>
      <pc:sldChg chg="del">
        <pc:chgData name="Mishra, Avantika" userId="70c8573a-2674-4d1d-a072-4980923c5aa4" providerId="ADAL" clId="{D6EB29C3-2B45-344C-BDBA-0A4EADBC6EB4}" dt="2023-12-01T17:50:08.996" v="1562" actId="2696"/>
        <pc:sldMkLst>
          <pc:docMk/>
          <pc:sldMk cId="0" sldId="281"/>
        </pc:sldMkLst>
      </pc:sldChg>
      <pc:sldChg chg="modSp mod ord modTransition">
        <pc:chgData name="Mishra, Avantika" userId="70c8573a-2674-4d1d-a072-4980923c5aa4" providerId="ADAL" clId="{D6EB29C3-2B45-344C-BDBA-0A4EADBC6EB4}" dt="2023-12-01T18:30:24.918" v="2569" actId="1076"/>
        <pc:sldMkLst>
          <pc:docMk/>
          <pc:sldMk cId="0" sldId="282"/>
        </pc:sldMkLst>
        <pc:spChg chg="mod">
          <ac:chgData name="Mishra, Avantika" userId="70c8573a-2674-4d1d-a072-4980923c5aa4" providerId="ADAL" clId="{D6EB29C3-2B45-344C-BDBA-0A4EADBC6EB4}" dt="2023-12-01T17:37:29.171" v="1230" actId="20577"/>
          <ac:spMkLst>
            <pc:docMk/>
            <pc:sldMk cId="0" sldId="282"/>
            <ac:spMk id="1327" creationId="{00000000-0000-0000-0000-000000000000}"/>
          </ac:spMkLst>
        </pc:spChg>
        <pc:spChg chg="mod">
          <ac:chgData name="Mishra, Avantika" userId="70c8573a-2674-4d1d-a072-4980923c5aa4" providerId="ADAL" clId="{D6EB29C3-2B45-344C-BDBA-0A4EADBC6EB4}" dt="2023-12-01T17:38:12.181" v="1306" actId="20577"/>
          <ac:spMkLst>
            <pc:docMk/>
            <pc:sldMk cId="0" sldId="282"/>
            <ac:spMk id="1328" creationId="{00000000-0000-0000-0000-000000000000}"/>
          </ac:spMkLst>
        </pc:spChg>
        <pc:spChg chg="mod">
          <ac:chgData name="Mishra, Avantika" userId="70c8573a-2674-4d1d-a072-4980923c5aa4" providerId="ADAL" clId="{D6EB29C3-2B45-344C-BDBA-0A4EADBC6EB4}" dt="2023-12-01T17:37:38.070" v="1246" actId="14100"/>
          <ac:spMkLst>
            <pc:docMk/>
            <pc:sldMk cId="0" sldId="282"/>
            <ac:spMk id="1329" creationId="{00000000-0000-0000-0000-000000000000}"/>
          </ac:spMkLst>
        </pc:spChg>
        <pc:spChg chg="mod">
          <ac:chgData name="Mishra, Avantika" userId="70c8573a-2674-4d1d-a072-4980923c5aa4" providerId="ADAL" clId="{D6EB29C3-2B45-344C-BDBA-0A4EADBC6EB4}" dt="2023-12-01T17:41:44.202" v="1405" actId="20577"/>
          <ac:spMkLst>
            <pc:docMk/>
            <pc:sldMk cId="0" sldId="282"/>
            <ac:spMk id="1330" creationId="{00000000-0000-0000-0000-000000000000}"/>
          </ac:spMkLst>
        </pc:spChg>
        <pc:spChg chg="mod">
          <ac:chgData name="Mishra, Avantika" userId="70c8573a-2674-4d1d-a072-4980923c5aa4" providerId="ADAL" clId="{D6EB29C3-2B45-344C-BDBA-0A4EADBC6EB4}" dt="2023-12-01T17:37:44.575" v="1262" actId="20577"/>
          <ac:spMkLst>
            <pc:docMk/>
            <pc:sldMk cId="0" sldId="282"/>
            <ac:spMk id="1331" creationId="{00000000-0000-0000-0000-000000000000}"/>
          </ac:spMkLst>
        </pc:spChg>
        <pc:spChg chg="mod">
          <ac:chgData name="Mishra, Avantika" userId="70c8573a-2674-4d1d-a072-4980923c5aa4" providerId="ADAL" clId="{D6EB29C3-2B45-344C-BDBA-0A4EADBC6EB4}" dt="2023-12-01T18:30:24.918" v="2569" actId="1076"/>
          <ac:spMkLst>
            <pc:docMk/>
            <pc:sldMk cId="0" sldId="282"/>
            <ac:spMk id="1332" creationId="{00000000-0000-0000-0000-000000000000}"/>
          </ac:spMkLst>
        </pc:spChg>
        <pc:picChg chg="mod modCrop">
          <ac:chgData name="Mishra, Avantika" userId="70c8573a-2674-4d1d-a072-4980923c5aa4" providerId="ADAL" clId="{D6EB29C3-2B45-344C-BDBA-0A4EADBC6EB4}" dt="2023-12-01T17:40:07.721" v="1317" actId="1076"/>
          <ac:picMkLst>
            <pc:docMk/>
            <pc:sldMk cId="0" sldId="282"/>
            <ac:picMk id="1333" creationId="{00000000-0000-0000-0000-000000000000}"/>
          </ac:picMkLst>
        </pc:picChg>
        <pc:picChg chg="mod modCrop">
          <ac:chgData name="Mishra, Avantika" userId="70c8573a-2674-4d1d-a072-4980923c5aa4" providerId="ADAL" clId="{D6EB29C3-2B45-344C-BDBA-0A4EADBC6EB4}" dt="2023-12-01T18:29:41.251" v="2551" actId="1076"/>
          <ac:picMkLst>
            <pc:docMk/>
            <pc:sldMk cId="0" sldId="282"/>
            <ac:picMk id="1334" creationId="{00000000-0000-0000-0000-000000000000}"/>
          </ac:picMkLst>
        </pc:picChg>
        <pc:picChg chg="mod">
          <ac:chgData name="Mishra, Avantika" userId="70c8573a-2674-4d1d-a072-4980923c5aa4" providerId="ADAL" clId="{D6EB29C3-2B45-344C-BDBA-0A4EADBC6EB4}" dt="2023-12-01T18:30:01.886" v="2552" actId="14826"/>
          <ac:picMkLst>
            <pc:docMk/>
            <pc:sldMk cId="0" sldId="282"/>
            <ac:picMk id="1335" creationId="{00000000-0000-0000-0000-000000000000}"/>
          </ac:picMkLst>
        </pc:picChg>
      </pc:sldChg>
      <pc:sldChg chg="modSp mod ord modTransition">
        <pc:chgData name="Mishra, Avantika" userId="70c8573a-2674-4d1d-a072-4980923c5aa4" providerId="ADAL" clId="{D6EB29C3-2B45-344C-BDBA-0A4EADBC6EB4}" dt="2023-12-01T18:14:34.609" v="2186"/>
        <pc:sldMkLst>
          <pc:docMk/>
          <pc:sldMk cId="0" sldId="283"/>
        </pc:sldMkLst>
        <pc:spChg chg="mod">
          <ac:chgData name="Mishra, Avantika" userId="70c8573a-2674-4d1d-a072-4980923c5aa4" providerId="ADAL" clId="{D6EB29C3-2B45-344C-BDBA-0A4EADBC6EB4}" dt="2023-12-01T17:51:49.284" v="1599" actId="404"/>
          <ac:spMkLst>
            <pc:docMk/>
            <pc:sldMk cId="0" sldId="283"/>
            <ac:spMk id="1366" creationId="{00000000-0000-0000-0000-000000000000}"/>
          </ac:spMkLst>
        </pc:spChg>
        <pc:spChg chg="mod">
          <ac:chgData name="Mishra, Avantika" userId="70c8573a-2674-4d1d-a072-4980923c5aa4" providerId="ADAL" clId="{D6EB29C3-2B45-344C-BDBA-0A4EADBC6EB4}" dt="2023-12-01T18:07:29.597" v="2011" actId="1076"/>
          <ac:spMkLst>
            <pc:docMk/>
            <pc:sldMk cId="0" sldId="283"/>
            <ac:spMk id="1367" creationId="{00000000-0000-0000-0000-000000000000}"/>
          </ac:spMkLst>
        </pc:spChg>
        <pc:spChg chg="mod">
          <ac:chgData name="Mishra, Avantika" userId="70c8573a-2674-4d1d-a072-4980923c5aa4" providerId="ADAL" clId="{D6EB29C3-2B45-344C-BDBA-0A4EADBC6EB4}" dt="2023-12-01T18:09:04.814" v="2155" actId="1076"/>
          <ac:spMkLst>
            <pc:docMk/>
            <pc:sldMk cId="0" sldId="283"/>
            <ac:spMk id="1368" creationId="{00000000-0000-0000-0000-000000000000}"/>
          </ac:spMkLst>
        </pc:spChg>
        <pc:spChg chg="mod">
          <ac:chgData name="Mishra, Avantika" userId="70c8573a-2674-4d1d-a072-4980923c5aa4" providerId="ADAL" clId="{D6EB29C3-2B45-344C-BDBA-0A4EADBC6EB4}" dt="2023-12-01T18:06:37.279" v="1986" actId="1076"/>
          <ac:spMkLst>
            <pc:docMk/>
            <pc:sldMk cId="0" sldId="283"/>
            <ac:spMk id="1369" creationId="{00000000-0000-0000-0000-000000000000}"/>
          </ac:spMkLst>
        </pc:spChg>
        <pc:spChg chg="mod">
          <ac:chgData name="Mishra, Avantika" userId="70c8573a-2674-4d1d-a072-4980923c5aa4" providerId="ADAL" clId="{D6EB29C3-2B45-344C-BDBA-0A4EADBC6EB4}" dt="2023-12-01T18:06:11.997" v="1962" actId="1076"/>
          <ac:spMkLst>
            <pc:docMk/>
            <pc:sldMk cId="0" sldId="283"/>
            <ac:spMk id="1370" creationId="{00000000-0000-0000-0000-000000000000}"/>
          </ac:spMkLst>
        </pc:spChg>
        <pc:spChg chg="mod">
          <ac:chgData name="Mishra, Avantika" userId="70c8573a-2674-4d1d-a072-4980923c5aa4" providerId="ADAL" clId="{D6EB29C3-2B45-344C-BDBA-0A4EADBC6EB4}" dt="2023-12-01T18:01:16.341" v="1739" actId="1076"/>
          <ac:spMkLst>
            <pc:docMk/>
            <pc:sldMk cId="0" sldId="283"/>
            <ac:spMk id="1371" creationId="{00000000-0000-0000-0000-000000000000}"/>
          </ac:spMkLst>
        </pc:spChg>
        <pc:spChg chg="mod">
          <ac:chgData name="Mishra, Avantika" userId="70c8573a-2674-4d1d-a072-4980923c5aa4" providerId="ADAL" clId="{D6EB29C3-2B45-344C-BDBA-0A4EADBC6EB4}" dt="2023-12-01T18:09:11.518" v="2156" actId="122"/>
          <ac:spMkLst>
            <pc:docMk/>
            <pc:sldMk cId="0" sldId="283"/>
            <ac:spMk id="1372" creationId="{00000000-0000-0000-0000-000000000000}"/>
          </ac:spMkLst>
        </pc:spChg>
        <pc:spChg chg="mod">
          <ac:chgData name="Mishra, Avantika" userId="70c8573a-2674-4d1d-a072-4980923c5aa4" providerId="ADAL" clId="{D6EB29C3-2B45-344C-BDBA-0A4EADBC6EB4}" dt="2023-12-01T17:53:23.633" v="1670" actId="1076"/>
          <ac:spMkLst>
            <pc:docMk/>
            <pc:sldMk cId="0" sldId="283"/>
            <ac:spMk id="1375" creationId="{00000000-0000-0000-0000-000000000000}"/>
          </ac:spMkLst>
        </pc:spChg>
        <pc:spChg chg="mod">
          <ac:chgData name="Mishra, Avantika" userId="70c8573a-2674-4d1d-a072-4980923c5aa4" providerId="ADAL" clId="{D6EB29C3-2B45-344C-BDBA-0A4EADBC6EB4}" dt="2023-12-01T18:02:34.308" v="1763" actId="1076"/>
          <ac:spMkLst>
            <pc:docMk/>
            <pc:sldMk cId="0" sldId="283"/>
            <ac:spMk id="1378" creationId="{00000000-0000-0000-0000-000000000000}"/>
          </ac:spMkLst>
        </pc:spChg>
        <pc:spChg chg="mod">
          <ac:chgData name="Mishra, Avantika" userId="70c8573a-2674-4d1d-a072-4980923c5aa4" providerId="ADAL" clId="{D6EB29C3-2B45-344C-BDBA-0A4EADBC6EB4}" dt="2023-12-01T18:07:02.303" v="1989" actId="20577"/>
          <ac:spMkLst>
            <pc:docMk/>
            <pc:sldMk cId="0" sldId="283"/>
            <ac:spMk id="1379" creationId="{00000000-0000-0000-0000-000000000000}"/>
          </ac:spMkLst>
        </pc:spChg>
      </pc:sldChg>
      <pc:sldChg chg="del">
        <pc:chgData name="Mishra, Avantika" userId="70c8573a-2674-4d1d-a072-4980923c5aa4" providerId="ADAL" clId="{D6EB29C3-2B45-344C-BDBA-0A4EADBC6EB4}" dt="2023-12-01T17:49:57.016" v="1560" actId="2696"/>
        <pc:sldMkLst>
          <pc:docMk/>
          <pc:sldMk cId="0" sldId="284"/>
        </pc:sldMkLst>
      </pc:sldChg>
      <pc:sldChg chg="addSp delSp modSp del mod modTransition">
        <pc:chgData name="Mishra, Avantika" userId="70c8573a-2674-4d1d-a072-4980923c5aa4" providerId="ADAL" clId="{D6EB29C3-2B45-344C-BDBA-0A4EADBC6EB4}" dt="2023-12-01T18:39:10.444" v="2602"/>
        <pc:sldMkLst>
          <pc:docMk/>
          <pc:sldMk cId="4049696392" sldId="285"/>
        </pc:sldMkLst>
        <pc:spChg chg="mod">
          <ac:chgData name="Mishra, Avantika" userId="70c8573a-2674-4d1d-a072-4980923c5aa4" providerId="ADAL" clId="{D6EB29C3-2B45-344C-BDBA-0A4EADBC6EB4}" dt="2023-12-01T18:10:55.398" v="2160"/>
          <ac:spMkLst>
            <pc:docMk/>
            <pc:sldMk cId="4049696392" sldId="285"/>
            <ac:spMk id="4" creationId="{62FA7433-C922-B67C-FA21-F1830F952822}"/>
          </ac:spMkLst>
        </pc:spChg>
        <pc:spChg chg="mod">
          <ac:chgData name="Mishra, Avantika" userId="70c8573a-2674-4d1d-a072-4980923c5aa4" providerId="ADAL" clId="{D6EB29C3-2B45-344C-BDBA-0A4EADBC6EB4}" dt="2023-12-01T18:10:55.398" v="2160"/>
          <ac:spMkLst>
            <pc:docMk/>
            <pc:sldMk cId="4049696392" sldId="285"/>
            <ac:spMk id="6" creationId="{4D2F14EA-6617-612C-DA32-AE5DAC7F03F8}"/>
          </ac:spMkLst>
        </pc:spChg>
        <pc:spChg chg="mod">
          <ac:chgData name="Mishra, Avantika" userId="70c8573a-2674-4d1d-a072-4980923c5aa4" providerId="ADAL" clId="{D6EB29C3-2B45-344C-BDBA-0A4EADBC6EB4}" dt="2023-12-01T18:10:55.398" v="2160"/>
          <ac:spMkLst>
            <pc:docMk/>
            <pc:sldMk cId="4049696392" sldId="285"/>
            <ac:spMk id="8" creationId="{9D30C778-C9EA-2A9B-0DFE-71FF7549137A}"/>
          </ac:spMkLst>
        </pc:spChg>
        <pc:spChg chg="mod">
          <ac:chgData name="Mishra, Avantika" userId="70c8573a-2674-4d1d-a072-4980923c5aa4" providerId="ADAL" clId="{D6EB29C3-2B45-344C-BDBA-0A4EADBC6EB4}" dt="2023-12-01T18:10:55.398" v="2160"/>
          <ac:spMkLst>
            <pc:docMk/>
            <pc:sldMk cId="4049696392" sldId="285"/>
            <ac:spMk id="10" creationId="{955E1993-1DFA-9F72-4F3C-51123FDA4CB3}"/>
          </ac:spMkLst>
        </pc:spChg>
        <pc:spChg chg="add mod">
          <ac:chgData name="Mishra, Avantika" userId="70c8573a-2674-4d1d-a072-4980923c5aa4" providerId="ADAL" clId="{D6EB29C3-2B45-344C-BDBA-0A4EADBC6EB4}" dt="2023-12-01T18:21:27.421" v="2521" actId="20577"/>
          <ac:spMkLst>
            <pc:docMk/>
            <pc:sldMk cId="4049696392" sldId="285"/>
            <ac:spMk id="14" creationId="{EEF1AA8F-44D8-1992-8EA3-4D1D1BA3147A}"/>
          </ac:spMkLst>
        </pc:spChg>
        <pc:spChg chg="add mod">
          <ac:chgData name="Mishra, Avantika" userId="70c8573a-2674-4d1d-a072-4980923c5aa4" providerId="ADAL" clId="{D6EB29C3-2B45-344C-BDBA-0A4EADBC6EB4}" dt="2023-12-01T18:26:04.916" v="2534" actId="1582"/>
          <ac:spMkLst>
            <pc:docMk/>
            <pc:sldMk cId="4049696392" sldId="285"/>
            <ac:spMk id="15" creationId="{3AB4770D-CE50-2754-B155-B6F35D478DF8}"/>
          </ac:spMkLst>
        </pc:spChg>
        <pc:spChg chg="add del mod">
          <ac:chgData name="Mishra, Avantika" userId="70c8573a-2674-4d1d-a072-4980923c5aa4" providerId="ADAL" clId="{D6EB29C3-2B45-344C-BDBA-0A4EADBC6EB4}" dt="2023-12-01T18:39:10.444" v="2602"/>
          <ac:spMkLst>
            <pc:docMk/>
            <pc:sldMk cId="4049696392" sldId="285"/>
            <ac:spMk id="16" creationId="{2877596E-962D-A8D2-3358-B82D3F7876DA}"/>
          </ac:spMkLst>
        </pc:spChg>
        <pc:spChg chg="mod">
          <ac:chgData name="Mishra, Avantika" userId="70c8573a-2674-4d1d-a072-4980923c5aa4" providerId="ADAL" clId="{D6EB29C3-2B45-344C-BDBA-0A4EADBC6EB4}" dt="2023-12-01T18:20:24.159" v="2448" actId="1076"/>
          <ac:spMkLst>
            <pc:docMk/>
            <pc:sldMk cId="4049696392" sldId="285"/>
            <ac:spMk id="1398" creationId="{00000000-0000-0000-0000-000000000000}"/>
          </ac:spMkLst>
        </pc:spChg>
        <pc:spChg chg="mod">
          <ac:chgData name="Mishra, Avantika" userId="70c8573a-2674-4d1d-a072-4980923c5aa4" providerId="ADAL" clId="{D6EB29C3-2B45-344C-BDBA-0A4EADBC6EB4}" dt="2023-12-01T18:20:19.175" v="2447" actId="1076"/>
          <ac:spMkLst>
            <pc:docMk/>
            <pc:sldMk cId="4049696392" sldId="285"/>
            <ac:spMk id="1406" creationId="{00000000-0000-0000-0000-000000000000}"/>
          </ac:spMkLst>
        </pc:spChg>
        <pc:grpChg chg="add del mod">
          <ac:chgData name="Mishra, Avantika" userId="70c8573a-2674-4d1d-a072-4980923c5aa4" providerId="ADAL" clId="{D6EB29C3-2B45-344C-BDBA-0A4EADBC6EB4}" dt="2023-12-01T18:10:59.538" v="2161"/>
          <ac:grpSpMkLst>
            <pc:docMk/>
            <pc:sldMk cId="4049696392" sldId="285"/>
            <ac:grpSpMk id="2" creationId="{8C061965-ABE0-9E0A-24D3-C6C62E845861}"/>
          </ac:grpSpMkLst>
        </pc:grpChg>
        <pc:grpChg chg="mod">
          <ac:chgData name="Mishra, Avantika" userId="70c8573a-2674-4d1d-a072-4980923c5aa4" providerId="ADAL" clId="{D6EB29C3-2B45-344C-BDBA-0A4EADBC6EB4}" dt="2023-12-01T18:10:55.398" v="2160"/>
          <ac:grpSpMkLst>
            <pc:docMk/>
            <pc:sldMk cId="4049696392" sldId="285"/>
            <ac:grpSpMk id="3" creationId="{1B1A0FD3-724B-D40E-DAAF-93008D1D4FE3}"/>
          </ac:grpSpMkLst>
        </pc:grpChg>
        <pc:picChg chg="mod">
          <ac:chgData name="Mishra, Avantika" userId="70c8573a-2674-4d1d-a072-4980923c5aa4" providerId="ADAL" clId="{D6EB29C3-2B45-344C-BDBA-0A4EADBC6EB4}" dt="2023-12-01T18:10:55.398" v="2160"/>
          <ac:picMkLst>
            <pc:docMk/>
            <pc:sldMk cId="4049696392" sldId="285"/>
            <ac:picMk id="5" creationId="{9F0805F8-91BA-093D-FAB2-A03703D7901C}"/>
          </ac:picMkLst>
        </pc:picChg>
        <pc:picChg chg="add del mod">
          <ac:chgData name="Mishra, Avantika" userId="70c8573a-2674-4d1d-a072-4980923c5aa4" providerId="ADAL" clId="{D6EB29C3-2B45-344C-BDBA-0A4EADBC6EB4}" dt="2023-12-01T18:11:27.881" v="2163"/>
          <ac:picMkLst>
            <pc:docMk/>
            <pc:sldMk cId="4049696392" sldId="285"/>
            <ac:picMk id="11" creationId="{4AEBF9E5-8211-4150-28C6-C1D0B171313B}"/>
          </ac:picMkLst>
        </pc:picChg>
        <pc:cxnChg chg="mod">
          <ac:chgData name="Mishra, Avantika" userId="70c8573a-2674-4d1d-a072-4980923c5aa4" providerId="ADAL" clId="{D6EB29C3-2B45-344C-BDBA-0A4EADBC6EB4}" dt="2023-12-01T18:10:55.398" v="2160"/>
          <ac:cxnSpMkLst>
            <pc:docMk/>
            <pc:sldMk cId="4049696392" sldId="285"/>
            <ac:cxnSpMk id="7" creationId="{769B00DE-5604-590C-772F-6E3E427F8815}"/>
          </ac:cxnSpMkLst>
        </pc:cxnChg>
        <pc:cxnChg chg="mod">
          <ac:chgData name="Mishra, Avantika" userId="70c8573a-2674-4d1d-a072-4980923c5aa4" providerId="ADAL" clId="{D6EB29C3-2B45-344C-BDBA-0A4EADBC6EB4}" dt="2023-12-01T18:10:55.398" v="2160"/>
          <ac:cxnSpMkLst>
            <pc:docMk/>
            <pc:sldMk cId="4049696392" sldId="285"/>
            <ac:cxnSpMk id="9" creationId="{4AF3A65F-27A6-F727-58E6-555CA2ECEB1A}"/>
          </ac:cxnSpMkLst>
        </pc:cxnChg>
        <pc:cxnChg chg="add mod">
          <ac:chgData name="Mishra, Avantika" userId="70c8573a-2674-4d1d-a072-4980923c5aa4" providerId="ADAL" clId="{D6EB29C3-2B45-344C-BDBA-0A4EADBC6EB4}" dt="2023-12-01T18:19:10.809" v="2339" actId="1035"/>
          <ac:cxnSpMkLst>
            <pc:docMk/>
            <pc:sldMk cId="4049696392" sldId="285"/>
            <ac:cxnSpMk id="12" creationId="{5AE5F80C-6709-6F8A-AB9B-705D11892C83}"/>
          </ac:cxnSpMkLst>
        </pc:cxnChg>
        <pc:cxnChg chg="add mod">
          <ac:chgData name="Mishra, Avantika" userId="70c8573a-2674-4d1d-a072-4980923c5aa4" providerId="ADAL" clId="{D6EB29C3-2B45-344C-BDBA-0A4EADBC6EB4}" dt="2023-12-01T18:20:45.310" v="2450" actId="1076"/>
          <ac:cxnSpMkLst>
            <pc:docMk/>
            <pc:sldMk cId="4049696392" sldId="285"/>
            <ac:cxnSpMk id="13" creationId="{B114A19D-96A2-C293-B258-38716EF47258}"/>
          </ac:cxnSpMkLst>
        </pc:cxnChg>
      </pc:sldChg>
      <pc:sldChg chg="modSp del mod modTransition">
        <pc:chgData name="Mishra, Avantika" userId="70c8573a-2674-4d1d-a072-4980923c5aa4" providerId="ADAL" clId="{D6EB29C3-2B45-344C-BDBA-0A4EADBC6EB4}" dt="2023-12-01T18:42:41.503" v="2648" actId="1076"/>
        <pc:sldMkLst>
          <pc:docMk/>
          <pc:sldMk cId="2157332267" sldId="286"/>
        </pc:sldMkLst>
        <pc:spChg chg="mod">
          <ac:chgData name="Mishra, Avantika" userId="70c8573a-2674-4d1d-a072-4980923c5aa4" providerId="ADAL" clId="{D6EB29C3-2B45-344C-BDBA-0A4EADBC6EB4}" dt="2023-12-01T18:15:44.255" v="2204" actId="14100"/>
          <ac:spMkLst>
            <pc:docMk/>
            <pc:sldMk cId="2157332267" sldId="286"/>
            <ac:spMk id="1411" creationId="{00000000-0000-0000-0000-000000000000}"/>
          </ac:spMkLst>
        </pc:spChg>
        <pc:spChg chg="mod">
          <ac:chgData name="Mishra, Avantika" userId="70c8573a-2674-4d1d-a072-4980923c5aa4" providerId="ADAL" clId="{D6EB29C3-2B45-344C-BDBA-0A4EADBC6EB4}" dt="2023-12-01T18:16:42.850" v="2317" actId="20577"/>
          <ac:spMkLst>
            <pc:docMk/>
            <pc:sldMk cId="2157332267" sldId="286"/>
            <ac:spMk id="1412" creationId="{00000000-0000-0000-0000-000000000000}"/>
          </ac:spMkLst>
        </pc:spChg>
        <pc:grpChg chg="mod">
          <ac:chgData name="Mishra, Avantika" userId="70c8573a-2674-4d1d-a072-4980923c5aa4" providerId="ADAL" clId="{D6EB29C3-2B45-344C-BDBA-0A4EADBC6EB4}" dt="2023-12-01T18:42:41.503" v="2648" actId="1076"/>
          <ac:grpSpMkLst>
            <pc:docMk/>
            <pc:sldMk cId="2157332267" sldId="286"/>
            <ac:grpSpMk id="2" creationId="{2ABE09A2-8412-3560-6888-C99A141C40F0}"/>
          </ac:grpSpMkLst>
        </pc:grpChg>
        <pc:picChg chg="mod modCrop">
          <ac:chgData name="Mishra, Avantika" userId="70c8573a-2674-4d1d-a072-4980923c5aa4" providerId="ADAL" clId="{D6EB29C3-2B45-344C-BDBA-0A4EADBC6EB4}" dt="2023-12-01T18:28:36.134" v="2540" actId="14826"/>
          <ac:picMkLst>
            <pc:docMk/>
            <pc:sldMk cId="2157332267" sldId="286"/>
            <ac:picMk id="1420" creationId="{00000000-0000-0000-0000-000000000000}"/>
          </ac:picMkLst>
        </pc:picChg>
      </pc:sldChg>
      <pc:sldChg chg="addSp delSp modSp mod modTransition">
        <pc:chgData name="Mishra, Avantika" userId="70c8573a-2674-4d1d-a072-4980923c5aa4" providerId="ADAL" clId="{D6EB29C3-2B45-344C-BDBA-0A4EADBC6EB4}" dt="2023-12-01T18:14:34.609" v="2186"/>
        <pc:sldMkLst>
          <pc:docMk/>
          <pc:sldMk cId="0" sldId="287"/>
        </pc:sldMkLst>
        <pc:spChg chg="add del mod">
          <ac:chgData name="Mishra, Avantika" userId="70c8573a-2674-4d1d-a072-4980923c5aa4" providerId="ADAL" clId="{D6EB29C3-2B45-344C-BDBA-0A4EADBC6EB4}" dt="2023-12-01T17:34:51.997" v="1209" actId="478"/>
          <ac:spMkLst>
            <pc:docMk/>
            <pc:sldMk cId="0" sldId="287"/>
            <ac:spMk id="3" creationId="{3CFB5663-9F17-AE68-6385-467BB948A58B}"/>
          </ac:spMkLst>
        </pc:spChg>
        <pc:spChg chg="add mod">
          <ac:chgData name="Mishra, Avantika" userId="70c8573a-2674-4d1d-a072-4980923c5aa4" providerId="ADAL" clId="{D6EB29C3-2B45-344C-BDBA-0A4EADBC6EB4}" dt="2023-12-01T17:36:56.813" v="1221" actId="2085"/>
          <ac:spMkLst>
            <pc:docMk/>
            <pc:sldMk cId="0" sldId="287"/>
            <ac:spMk id="4" creationId="{1DDBEFA0-72D9-5FD4-4DAD-ABEC8DAD59EF}"/>
          </ac:spMkLst>
        </pc:spChg>
        <pc:spChg chg="del">
          <ac:chgData name="Mishra, Avantika" userId="70c8573a-2674-4d1d-a072-4980923c5aa4" providerId="ADAL" clId="{D6EB29C3-2B45-344C-BDBA-0A4EADBC6EB4}" dt="2023-12-01T17:34:49.528" v="1208" actId="478"/>
          <ac:spMkLst>
            <pc:docMk/>
            <pc:sldMk cId="0" sldId="287"/>
            <ac:spMk id="1426" creationId="{00000000-0000-0000-0000-000000000000}"/>
          </ac:spMkLst>
        </pc:spChg>
      </pc:sldChg>
      <pc:sldChg chg="del modTransition">
        <pc:chgData name="Mishra, Avantika" userId="70c8573a-2674-4d1d-a072-4980923c5aa4" providerId="ADAL" clId="{D6EB29C3-2B45-344C-BDBA-0A4EADBC6EB4}" dt="2023-12-01T18:31:00.991" v="2570" actId="2696"/>
        <pc:sldMkLst>
          <pc:docMk/>
          <pc:sldMk cId="0" sldId="288"/>
        </pc:sldMkLst>
      </pc:sldChg>
      <pc:sldChg chg="del modTransition">
        <pc:chgData name="Mishra, Avantika" userId="70c8573a-2674-4d1d-a072-4980923c5aa4" providerId="ADAL" clId="{D6EB29C3-2B45-344C-BDBA-0A4EADBC6EB4}" dt="2023-12-01T18:34:05.791" v="2572" actId="2696"/>
        <pc:sldMkLst>
          <pc:docMk/>
          <pc:sldMk cId="0" sldId="289"/>
        </pc:sldMkLst>
      </pc:sldChg>
      <pc:sldChg chg="del modTransition">
        <pc:chgData name="Mishra, Avantika" userId="70c8573a-2674-4d1d-a072-4980923c5aa4" providerId="ADAL" clId="{D6EB29C3-2B45-344C-BDBA-0A4EADBC6EB4}" dt="2023-12-01T18:34:07.351" v="2574" actId="2696"/>
        <pc:sldMkLst>
          <pc:docMk/>
          <pc:sldMk cId="0" sldId="290"/>
        </pc:sldMkLst>
      </pc:sldChg>
      <pc:sldChg chg="del modTransition">
        <pc:chgData name="Mishra, Avantika" userId="70c8573a-2674-4d1d-a072-4980923c5aa4" providerId="ADAL" clId="{D6EB29C3-2B45-344C-BDBA-0A4EADBC6EB4}" dt="2023-12-01T18:21:55.222" v="2523" actId="2696"/>
        <pc:sldMkLst>
          <pc:docMk/>
          <pc:sldMk cId="1589702922" sldId="291"/>
        </pc:sldMkLst>
      </pc:sldChg>
      <pc:sldChg chg="modSp add mod">
        <pc:chgData name="Mishra, Avantika" userId="70c8573a-2674-4d1d-a072-4980923c5aa4" providerId="ADAL" clId="{D6EB29C3-2B45-344C-BDBA-0A4EADBC6EB4}" dt="2023-12-01T18:49:31.109" v="2847" actId="20577"/>
        <pc:sldMkLst>
          <pc:docMk/>
          <pc:sldMk cId="2170735665" sldId="291"/>
        </pc:sldMkLst>
        <pc:spChg chg="mod">
          <ac:chgData name="Mishra, Avantika" userId="70c8573a-2674-4d1d-a072-4980923c5aa4" providerId="ADAL" clId="{D6EB29C3-2B45-344C-BDBA-0A4EADBC6EB4}" dt="2023-12-01T18:49:31.109" v="2847" actId="20577"/>
          <ac:spMkLst>
            <pc:docMk/>
            <pc:sldMk cId="2170735665" sldId="291"/>
            <ac:spMk id="5" creationId="{4C93F2D6-B30E-C6F6-BECF-A6801674505F}"/>
          </ac:spMkLst>
        </pc:spChg>
        <pc:spChg chg="mod">
          <ac:chgData name="Mishra, Avantika" userId="70c8573a-2674-4d1d-a072-4980923c5aa4" providerId="ADAL" clId="{D6EB29C3-2B45-344C-BDBA-0A4EADBC6EB4}" dt="2023-12-01T18:22:03.552" v="2531" actId="20577"/>
          <ac:spMkLst>
            <pc:docMk/>
            <pc:sldMk cId="2170735665" sldId="291"/>
            <ac:spMk id="1398" creationId="{00000000-0000-0000-0000-000000000000}"/>
          </ac:spMkLst>
        </pc:spChg>
      </pc:sldChg>
      <pc:sldChg chg="modSp del mod">
        <pc:chgData name="Mishra, Avantika" userId="70c8573a-2674-4d1d-a072-4980923c5aa4" providerId="ADAL" clId="{D6EB29C3-2B45-344C-BDBA-0A4EADBC6EB4}" dt="2023-12-01T18:45:51.420" v="2845" actId="123"/>
        <pc:sldMkLst>
          <pc:docMk/>
          <pc:sldMk cId="3408754029" sldId="292"/>
        </pc:sldMkLst>
        <pc:spChg chg="mod">
          <ac:chgData name="Mishra, Avantika" userId="70c8573a-2674-4d1d-a072-4980923c5aa4" providerId="ADAL" clId="{D6EB29C3-2B45-344C-BDBA-0A4EADBC6EB4}" dt="2023-12-01T18:36:17.380" v="2587"/>
          <ac:spMkLst>
            <pc:docMk/>
            <pc:sldMk cId="3408754029" sldId="292"/>
            <ac:spMk id="4" creationId="{3DF319FC-EBF5-D44F-A762-A77319F0FFDC}"/>
          </ac:spMkLst>
        </pc:spChg>
        <pc:spChg chg="mod">
          <ac:chgData name="Mishra, Avantika" userId="70c8573a-2674-4d1d-a072-4980923c5aa4" providerId="ADAL" clId="{D6EB29C3-2B45-344C-BDBA-0A4EADBC6EB4}" dt="2023-12-01T18:36:17.380" v="2587"/>
          <ac:spMkLst>
            <pc:docMk/>
            <pc:sldMk cId="3408754029" sldId="292"/>
            <ac:spMk id="5" creationId="{6203E089-43CB-EA1F-0DE0-89A5C62A1F71}"/>
          </ac:spMkLst>
        </pc:spChg>
        <pc:spChg chg="mod">
          <ac:chgData name="Mishra, Avantika" userId="70c8573a-2674-4d1d-a072-4980923c5aa4" providerId="ADAL" clId="{D6EB29C3-2B45-344C-BDBA-0A4EADBC6EB4}" dt="2023-12-01T18:36:17.380" v="2587"/>
          <ac:spMkLst>
            <pc:docMk/>
            <pc:sldMk cId="3408754029" sldId="292"/>
            <ac:spMk id="6" creationId="{CDEC07E6-84F3-48BE-159E-08C70397E33F}"/>
          </ac:spMkLst>
        </pc:spChg>
        <pc:spChg chg="mod">
          <ac:chgData name="Mishra, Avantika" userId="70c8573a-2674-4d1d-a072-4980923c5aa4" providerId="ADAL" clId="{D6EB29C3-2B45-344C-BDBA-0A4EADBC6EB4}" dt="2023-12-01T18:36:17.380" v="2587"/>
          <ac:spMkLst>
            <pc:docMk/>
            <pc:sldMk cId="3408754029" sldId="292"/>
            <ac:spMk id="7" creationId="{4C439A8D-3FEC-DAD2-745A-8D74E2C88B52}"/>
          </ac:spMkLst>
        </pc:spChg>
        <pc:spChg chg="mod">
          <ac:chgData name="Mishra, Avantika" userId="70c8573a-2674-4d1d-a072-4980923c5aa4" providerId="ADAL" clId="{D6EB29C3-2B45-344C-BDBA-0A4EADBC6EB4}" dt="2023-12-01T18:36:17.380" v="2587"/>
          <ac:spMkLst>
            <pc:docMk/>
            <pc:sldMk cId="3408754029" sldId="292"/>
            <ac:spMk id="8" creationId="{A545181D-90A1-8A95-816B-1EA2C45B9F68}"/>
          </ac:spMkLst>
        </pc:spChg>
        <pc:spChg chg="mod">
          <ac:chgData name="Mishra, Avantika" userId="70c8573a-2674-4d1d-a072-4980923c5aa4" providerId="ADAL" clId="{D6EB29C3-2B45-344C-BDBA-0A4EADBC6EB4}" dt="2023-12-01T18:41:22.263" v="2611" actId="14100"/>
          <ac:spMkLst>
            <pc:docMk/>
            <pc:sldMk cId="3408754029" sldId="292"/>
            <ac:spMk id="1411" creationId="{00000000-0000-0000-0000-000000000000}"/>
          </ac:spMkLst>
        </pc:spChg>
        <pc:spChg chg="mod">
          <ac:chgData name="Mishra, Avantika" userId="70c8573a-2674-4d1d-a072-4980923c5aa4" providerId="ADAL" clId="{D6EB29C3-2B45-344C-BDBA-0A4EADBC6EB4}" dt="2023-12-01T18:45:51.420" v="2845" actId="123"/>
          <ac:spMkLst>
            <pc:docMk/>
            <pc:sldMk cId="3408754029" sldId="292"/>
            <ac:spMk id="1412" creationId="{00000000-0000-0000-0000-000000000000}"/>
          </ac:spMkLst>
        </pc:spChg>
        <pc:grpChg chg="del">
          <ac:chgData name="Mishra, Avantika" userId="70c8573a-2674-4d1d-a072-4980923c5aa4" providerId="ADAL" clId="{D6EB29C3-2B45-344C-BDBA-0A4EADBC6EB4}" dt="2023-12-01T18:36:08.819" v="2586" actId="478"/>
          <ac:grpSpMkLst>
            <pc:docMk/>
            <pc:sldMk cId="3408754029" sldId="292"/>
            <ac:grpSpMk id="2" creationId="{2ABE09A2-8412-3560-6888-C99A141C40F0}"/>
          </ac:grpSpMkLst>
        </pc:grpChg>
        <pc:grpChg chg="add mod">
          <ac:chgData name="Mishra, Avantika" userId="70c8573a-2674-4d1d-a072-4980923c5aa4" providerId="ADAL" clId="{D6EB29C3-2B45-344C-BDBA-0A4EADBC6EB4}" dt="2023-12-01T18:36:24.828" v="2589" actId="1076"/>
          <ac:grpSpMkLst>
            <pc:docMk/>
            <pc:sldMk cId="3408754029" sldId="292"/>
            <ac:grpSpMk id="3" creationId="{FFFCEADC-6680-4852-331E-F85446A6917C}"/>
          </ac:grpSpMkLst>
        </pc:grpChg>
        <pc:picChg chg="add mod modCrop">
          <ac:chgData name="Mishra, Avantika" userId="70c8573a-2674-4d1d-a072-4980923c5aa4" providerId="ADAL" clId="{D6EB29C3-2B45-344C-BDBA-0A4EADBC6EB4}" dt="2023-12-01T18:38:38.876" v="2599" actId="14100"/>
          <ac:picMkLst>
            <pc:docMk/>
            <pc:sldMk cId="3408754029" sldId="292"/>
            <ac:picMk id="10" creationId="{12C75602-6BB0-D920-7A80-7AAF391E62CD}"/>
          </ac:picMkLst>
        </pc:picChg>
      </pc:sldChg>
      <pc:sldChg chg="del">
        <pc:chgData name="Mishra, Avantika" userId="70c8573a-2674-4d1d-a072-4980923c5aa4" providerId="ADAL" clId="{D6EB29C3-2B45-344C-BDBA-0A4EADBC6EB4}" dt="2023-12-01T17:27:37.396" v="964" actId="2696"/>
        <pc:sldMkLst>
          <pc:docMk/>
          <pc:sldMk cId="2054598901" sldId="293"/>
        </pc:sldMkLst>
      </pc:sldChg>
      <pc:sldChg chg="del">
        <pc:chgData name="Mishra, Avantika" userId="70c8573a-2674-4d1d-a072-4980923c5aa4" providerId="ADAL" clId="{D6EB29C3-2B45-344C-BDBA-0A4EADBC6EB4}" dt="2023-12-01T17:27:37.370" v="963" actId="2696"/>
        <pc:sldMkLst>
          <pc:docMk/>
          <pc:sldMk cId="0" sldId="294"/>
        </pc:sldMkLst>
      </pc:sldChg>
      <pc:sldChg chg="del">
        <pc:chgData name="Mishra, Avantika" userId="70c8573a-2674-4d1d-a072-4980923c5aa4" providerId="ADAL" clId="{D6EB29C3-2B45-344C-BDBA-0A4EADBC6EB4}" dt="2023-12-01T17:27:37.261" v="962" actId="2696"/>
        <pc:sldMkLst>
          <pc:docMk/>
          <pc:sldMk cId="0" sldId="295"/>
        </pc:sldMkLst>
      </pc:sldChg>
      <pc:sldChg chg="del">
        <pc:chgData name="Mishra, Avantika" userId="70c8573a-2674-4d1d-a072-4980923c5aa4" providerId="ADAL" clId="{D6EB29C3-2B45-344C-BDBA-0A4EADBC6EB4}" dt="2023-12-01T17:27:36.905" v="961" actId="2696"/>
        <pc:sldMkLst>
          <pc:docMk/>
          <pc:sldMk cId="0" sldId="296"/>
        </pc:sldMkLst>
      </pc:sldChg>
      <pc:sldChg chg="del">
        <pc:chgData name="Mishra, Avantika" userId="70c8573a-2674-4d1d-a072-4980923c5aa4" providerId="ADAL" clId="{D6EB29C3-2B45-344C-BDBA-0A4EADBC6EB4}" dt="2023-12-01T17:27:36.656" v="960" actId="2696"/>
        <pc:sldMkLst>
          <pc:docMk/>
          <pc:sldMk cId="0" sldId="297"/>
        </pc:sldMkLst>
      </pc:sldChg>
      <pc:sldChg chg="del">
        <pc:chgData name="Mishra, Avantika" userId="70c8573a-2674-4d1d-a072-4980923c5aa4" providerId="ADAL" clId="{D6EB29C3-2B45-344C-BDBA-0A4EADBC6EB4}" dt="2023-12-01T17:27:36.587" v="959" actId="2696"/>
        <pc:sldMkLst>
          <pc:docMk/>
          <pc:sldMk cId="0" sldId="298"/>
        </pc:sldMkLst>
      </pc:sldChg>
      <pc:sldChg chg="del">
        <pc:chgData name="Mishra, Avantika" userId="70c8573a-2674-4d1d-a072-4980923c5aa4" providerId="ADAL" clId="{D6EB29C3-2B45-344C-BDBA-0A4EADBC6EB4}" dt="2023-12-01T17:27:36.459" v="958" actId="2696"/>
        <pc:sldMkLst>
          <pc:docMk/>
          <pc:sldMk cId="0" sldId="299"/>
        </pc:sldMkLst>
      </pc:sldChg>
      <pc:sldChg chg="del">
        <pc:chgData name="Mishra, Avantika" userId="70c8573a-2674-4d1d-a072-4980923c5aa4" providerId="ADAL" clId="{D6EB29C3-2B45-344C-BDBA-0A4EADBC6EB4}" dt="2023-12-01T17:27:36.384" v="957" actId="2696"/>
        <pc:sldMkLst>
          <pc:docMk/>
          <pc:sldMk cId="0" sldId="300"/>
        </pc:sldMkLst>
      </pc:sldChg>
      <pc:sldChg chg="del">
        <pc:chgData name="Mishra, Avantika" userId="70c8573a-2674-4d1d-a072-4980923c5aa4" providerId="ADAL" clId="{D6EB29C3-2B45-344C-BDBA-0A4EADBC6EB4}" dt="2023-12-01T17:27:36.307" v="956" actId="2696"/>
        <pc:sldMkLst>
          <pc:docMk/>
          <pc:sldMk cId="0" sldId="301"/>
        </pc:sldMkLst>
      </pc:sldChg>
      <pc:sldChg chg="del">
        <pc:chgData name="Mishra, Avantika" userId="70c8573a-2674-4d1d-a072-4980923c5aa4" providerId="ADAL" clId="{D6EB29C3-2B45-344C-BDBA-0A4EADBC6EB4}" dt="2023-12-01T17:27:36.217" v="955" actId="2696"/>
        <pc:sldMkLst>
          <pc:docMk/>
          <pc:sldMk cId="0" sldId="302"/>
        </pc:sldMkLst>
      </pc:sldChg>
      <pc:sldChg chg="del">
        <pc:chgData name="Mishra, Avantika" userId="70c8573a-2674-4d1d-a072-4980923c5aa4" providerId="ADAL" clId="{D6EB29C3-2B45-344C-BDBA-0A4EADBC6EB4}" dt="2023-12-01T17:27:36.125" v="954" actId="2696"/>
        <pc:sldMkLst>
          <pc:docMk/>
          <pc:sldMk cId="0" sldId="303"/>
        </pc:sldMkLst>
      </pc:sldChg>
      <pc:sldChg chg="del">
        <pc:chgData name="Mishra, Avantika" userId="70c8573a-2674-4d1d-a072-4980923c5aa4" providerId="ADAL" clId="{D6EB29C3-2B45-344C-BDBA-0A4EADBC6EB4}" dt="2023-12-01T17:27:36.011" v="953" actId="2696"/>
        <pc:sldMkLst>
          <pc:docMk/>
          <pc:sldMk cId="0" sldId="304"/>
        </pc:sldMkLst>
      </pc:sldChg>
      <pc:sldChg chg="del">
        <pc:chgData name="Mishra, Avantika" userId="70c8573a-2674-4d1d-a072-4980923c5aa4" providerId="ADAL" clId="{D6EB29C3-2B45-344C-BDBA-0A4EADBC6EB4}" dt="2023-12-01T17:27:35.894" v="952" actId="2696"/>
        <pc:sldMkLst>
          <pc:docMk/>
          <pc:sldMk cId="0" sldId="305"/>
        </pc:sldMkLst>
      </pc:sldChg>
      <pc:sldChg chg="del">
        <pc:chgData name="Mishra, Avantika" userId="70c8573a-2674-4d1d-a072-4980923c5aa4" providerId="ADAL" clId="{D6EB29C3-2B45-344C-BDBA-0A4EADBC6EB4}" dt="2023-12-01T17:27:35.804" v="951" actId="2696"/>
        <pc:sldMkLst>
          <pc:docMk/>
          <pc:sldMk cId="0" sldId="306"/>
        </pc:sldMkLst>
      </pc:sldChg>
      <pc:sldChg chg="del">
        <pc:chgData name="Mishra, Avantika" userId="70c8573a-2674-4d1d-a072-4980923c5aa4" providerId="ADAL" clId="{D6EB29C3-2B45-344C-BDBA-0A4EADBC6EB4}" dt="2023-12-01T17:27:35.731" v="950" actId="2696"/>
        <pc:sldMkLst>
          <pc:docMk/>
          <pc:sldMk cId="0" sldId="307"/>
        </pc:sldMkLst>
      </pc:sldChg>
      <pc:sldMasterChg chg="modTransition delSldLayout modSldLayout">
        <pc:chgData name="Mishra, Avantika" userId="70c8573a-2674-4d1d-a072-4980923c5aa4" providerId="ADAL" clId="{D6EB29C3-2B45-344C-BDBA-0A4EADBC6EB4}" dt="2023-12-01T18:34:07.354" v="2575" actId="2696"/>
        <pc:sldMasterMkLst>
          <pc:docMk/>
          <pc:sldMasterMk cId="0" sldId="2147483679"/>
        </pc:sldMasterMkLst>
        <pc:sldLayoutChg chg="modTransition">
          <pc:chgData name="Mishra, Avantika" userId="70c8573a-2674-4d1d-a072-4980923c5aa4" providerId="ADAL" clId="{D6EB29C3-2B45-344C-BDBA-0A4EADBC6EB4}" dt="2023-12-01T18:14:34.609" v="2186"/>
          <pc:sldLayoutMkLst>
            <pc:docMk/>
            <pc:sldMasterMk cId="0" sldId="2147483679"/>
            <pc:sldLayoutMk cId="0" sldId="2147483648"/>
          </pc:sldLayoutMkLst>
        </pc:sldLayoutChg>
        <pc:sldLayoutChg chg="del">
          <pc:chgData name="Mishra, Avantika" userId="70c8573a-2674-4d1d-a072-4980923c5aa4" providerId="ADAL" clId="{D6EB29C3-2B45-344C-BDBA-0A4EADBC6EB4}" dt="2023-12-01T17:09:57.199" v="552" actId="2696"/>
          <pc:sldLayoutMkLst>
            <pc:docMk/>
            <pc:sldMasterMk cId="0" sldId="2147483679"/>
            <pc:sldLayoutMk cId="0" sldId="2147483649"/>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1"/>
          </pc:sldLayoutMkLst>
        </pc:sldLayoutChg>
        <pc:sldLayoutChg chg="del modTransition">
          <pc:chgData name="Mishra, Avantika" userId="70c8573a-2674-4d1d-a072-4980923c5aa4" providerId="ADAL" clId="{D6EB29C3-2B45-344C-BDBA-0A4EADBC6EB4}" dt="2023-12-01T18:31:00.994" v="2571" actId="2696"/>
          <pc:sldLayoutMkLst>
            <pc:docMk/>
            <pc:sldMasterMk cId="0" sldId="2147483679"/>
            <pc:sldLayoutMk cId="0" sldId="2147483652"/>
          </pc:sldLayoutMkLst>
        </pc:sldLayoutChg>
        <pc:sldLayoutChg chg="del">
          <pc:chgData name="Mishra, Avantika" userId="70c8573a-2674-4d1d-a072-4980923c5aa4" providerId="ADAL" clId="{D6EB29C3-2B45-344C-BDBA-0A4EADBC6EB4}" dt="2023-12-01T17:49:57.020" v="1561" actId="2696"/>
          <pc:sldLayoutMkLst>
            <pc:docMk/>
            <pc:sldMasterMk cId="0" sldId="2147483679"/>
            <pc:sldLayoutMk cId="0" sldId="2147483653"/>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4"/>
          </pc:sldLayoutMkLst>
        </pc:sldLayoutChg>
        <pc:sldLayoutChg chg="del">
          <pc:chgData name="Mishra, Avantika" userId="70c8573a-2674-4d1d-a072-4980923c5aa4" providerId="ADAL" clId="{D6EB29C3-2B45-344C-BDBA-0A4EADBC6EB4}" dt="2023-12-01T18:11:37.699" v="2165" actId="2696"/>
          <pc:sldLayoutMkLst>
            <pc:docMk/>
            <pc:sldMasterMk cId="0" sldId="2147483679"/>
            <pc:sldLayoutMk cId="0" sldId="2147483656"/>
          </pc:sldLayoutMkLst>
        </pc:sldLayoutChg>
        <pc:sldLayoutChg chg="del">
          <pc:chgData name="Mishra, Avantika" userId="70c8573a-2674-4d1d-a072-4980923c5aa4" providerId="ADAL" clId="{D6EB29C3-2B45-344C-BDBA-0A4EADBC6EB4}" dt="2023-12-01T17:33:55.069" v="1207" actId="2696"/>
          <pc:sldLayoutMkLst>
            <pc:docMk/>
            <pc:sldMasterMk cId="0" sldId="2147483679"/>
            <pc:sldLayoutMk cId="0" sldId="214748365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8"/>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59"/>
          </pc:sldLayoutMkLst>
        </pc:sldLayoutChg>
        <pc:sldLayoutChg chg="del modTransition">
          <pc:chgData name="Mishra, Avantika" userId="70c8573a-2674-4d1d-a072-4980923c5aa4" providerId="ADAL" clId="{D6EB29C3-2B45-344C-BDBA-0A4EADBC6EB4}" dt="2023-12-01T18:34:07.354" v="2575" actId="2696"/>
          <pc:sldLayoutMkLst>
            <pc:docMk/>
            <pc:sldMasterMk cId="0" sldId="2147483679"/>
            <pc:sldLayoutMk cId="0" sldId="214748366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1"/>
          </pc:sldLayoutMkLst>
        </pc:sldLayoutChg>
        <pc:sldLayoutChg chg="del">
          <pc:chgData name="Mishra, Avantika" userId="70c8573a-2674-4d1d-a072-4980923c5aa4" providerId="ADAL" clId="{D6EB29C3-2B45-344C-BDBA-0A4EADBC6EB4}" dt="2023-12-01T18:13:16.734" v="2174" actId="2696"/>
          <pc:sldLayoutMkLst>
            <pc:docMk/>
            <pc:sldMasterMk cId="0" sldId="2147483679"/>
            <pc:sldLayoutMk cId="0" sldId="2147483662"/>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3"/>
          </pc:sldLayoutMkLst>
        </pc:sldLayoutChg>
        <pc:sldLayoutChg chg="del">
          <pc:chgData name="Mishra, Avantika" userId="70c8573a-2674-4d1d-a072-4980923c5aa4" providerId="ADAL" clId="{D6EB29C3-2B45-344C-BDBA-0A4EADBC6EB4}" dt="2023-12-01T17:49:25.233" v="1559" actId="2696"/>
          <pc:sldLayoutMkLst>
            <pc:docMk/>
            <pc:sldMasterMk cId="0" sldId="2147483679"/>
            <pc:sldLayoutMk cId="0" sldId="2147483664"/>
          </pc:sldLayoutMkLst>
        </pc:sldLayoutChg>
        <pc:sldLayoutChg chg="del">
          <pc:chgData name="Mishra, Avantika" userId="70c8573a-2674-4d1d-a072-4980923c5aa4" providerId="ADAL" clId="{D6EB29C3-2B45-344C-BDBA-0A4EADBC6EB4}" dt="2023-12-01T18:13:32.177" v="2180" actId="2696"/>
          <pc:sldLayoutMkLst>
            <pc:docMk/>
            <pc:sldMasterMk cId="0" sldId="2147483679"/>
            <pc:sldLayoutMk cId="0" sldId="2147483665"/>
          </pc:sldLayoutMkLst>
        </pc:sldLayoutChg>
        <pc:sldLayoutChg chg="del">
          <pc:chgData name="Mishra, Avantika" userId="70c8573a-2674-4d1d-a072-4980923c5aa4" providerId="ADAL" clId="{D6EB29C3-2B45-344C-BDBA-0A4EADBC6EB4}" dt="2023-12-01T17:28:11.412" v="969" actId="2696"/>
          <pc:sldLayoutMkLst>
            <pc:docMk/>
            <pc:sldMasterMk cId="0" sldId="2147483679"/>
            <pc:sldLayoutMk cId="0" sldId="2147483666"/>
          </pc:sldLayoutMkLst>
        </pc:sldLayoutChg>
        <pc:sldLayoutChg chg="del modTransition">
          <pc:chgData name="Mishra, Avantika" userId="70c8573a-2674-4d1d-a072-4980923c5aa4" providerId="ADAL" clId="{D6EB29C3-2B45-344C-BDBA-0A4EADBC6EB4}" dt="2023-12-01T18:27:51.320" v="2539" actId="2696"/>
          <pc:sldLayoutMkLst>
            <pc:docMk/>
            <pc:sldMasterMk cId="0" sldId="2147483679"/>
            <pc:sldLayoutMk cId="0" sldId="214748366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68"/>
          </pc:sldLayoutMkLst>
        </pc:sldLayoutChg>
        <pc:sldLayoutChg chg="del modTransition">
          <pc:chgData name="Mishra, Avantika" userId="70c8573a-2674-4d1d-a072-4980923c5aa4" providerId="ADAL" clId="{D6EB29C3-2B45-344C-BDBA-0A4EADBC6EB4}" dt="2023-12-01T18:15:16.309" v="2187" actId="2696"/>
          <pc:sldLayoutMkLst>
            <pc:docMk/>
            <pc:sldMasterMk cId="0" sldId="2147483679"/>
            <pc:sldLayoutMk cId="0" sldId="2147483669"/>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0"/>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1"/>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2"/>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3"/>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4"/>
          </pc:sldLayoutMkLst>
        </pc:sldLayoutChg>
        <pc:sldLayoutChg chg="del modTransition">
          <pc:chgData name="Mishra, Avantika" userId="70c8573a-2674-4d1d-a072-4980923c5aa4" providerId="ADAL" clId="{D6EB29C3-2B45-344C-BDBA-0A4EADBC6EB4}" dt="2023-12-01T18:27:48.361" v="2536" actId="2696"/>
          <pc:sldLayoutMkLst>
            <pc:docMk/>
            <pc:sldMasterMk cId="0" sldId="2147483679"/>
            <pc:sldLayoutMk cId="0" sldId="2147483675"/>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0" sldId="2147483676"/>
          </pc:sldLayoutMkLst>
        </pc:sldLayoutChg>
        <pc:sldLayoutChg chg="del modTransition">
          <pc:chgData name="Mishra, Avantika" userId="70c8573a-2674-4d1d-a072-4980923c5aa4" providerId="ADAL" clId="{D6EB29C3-2B45-344C-BDBA-0A4EADBC6EB4}" dt="2023-12-01T18:34:05.793" v="2573" actId="2696"/>
          <pc:sldLayoutMkLst>
            <pc:docMk/>
            <pc:sldMasterMk cId="0" sldId="2147483679"/>
            <pc:sldLayoutMk cId="0" sldId="2147483677"/>
          </pc:sldLayoutMkLst>
        </pc:sldLayoutChg>
        <pc:sldLayoutChg chg="modTransition">
          <pc:chgData name="Mishra, Avantika" userId="70c8573a-2674-4d1d-a072-4980923c5aa4" providerId="ADAL" clId="{D6EB29C3-2B45-344C-BDBA-0A4EADBC6EB4}" dt="2023-12-01T18:14:34.609" v="2186"/>
          <pc:sldLayoutMkLst>
            <pc:docMk/>
            <pc:sldMasterMk cId="0" sldId="2147483679"/>
            <pc:sldLayoutMk cId="770699248" sldId="2147483680"/>
          </pc:sldLayoutMkLst>
        </pc:sldLayoutChg>
      </pc:sldMasterChg>
      <pc:sldMasterChg chg="del delSldLayout">
        <pc:chgData name="Mishra, Avantika" userId="70c8573a-2674-4d1d-a072-4980923c5aa4" providerId="ADAL" clId="{D6EB29C3-2B45-344C-BDBA-0A4EADBC6EB4}" dt="2023-12-01T17:27:42.033" v="968" actId="2696"/>
        <pc:sldMasterMkLst>
          <pc:docMk/>
          <pc:sldMasterMk cId="0" sldId="2147483680"/>
        </pc:sldMasterMkLst>
        <pc:sldLayoutChg chg="del">
          <pc:chgData name="Mishra, Avantika" userId="70c8573a-2674-4d1d-a072-4980923c5aa4" providerId="ADAL" clId="{D6EB29C3-2B45-344C-BDBA-0A4EADBC6EB4}" dt="2023-12-01T17:27:42.030" v="967" actId="2696"/>
          <pc:sldLayoutMkLst>
            <pc:docMk/>
            <pc:sldMasterMk cId="0" sldId="2147483680"/>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281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66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53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728aa27b5_1_36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728aa27b5_1_36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882a8dd63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882a8dd63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882a8dd63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882a8dd63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87044d3b11_1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87044d3b11_1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54eeb7ea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54eeb7eaf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54eeb7ea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54eeb7eaf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54eeb7eaf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854eeb7ea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854eeb7ea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854eeb7ea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28aa27b5_1_36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28aa27b5_1_3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728aa27b5_1_36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728aa27b5_1_36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9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9" name="Google Shape;9;p2"/>
          <p:cNvGrpSpPr/>
          <p:nvPr/>
        </p:nvGrpSpPr>
        <p:grpSpPr>
          <a:xfrm>
            <a:off x="-13710" y="-6911"/>
            <a:ext cx="9157658" cy="5155276"/>
            <a:chOff x="238125" y="839425"/>
            <a:chExt cx="7136023" cy="4012825"/>
          </a:xfrm>
        </p:grpSpPr>
        <p:sp>
          <p:nvSpPr>
            <p:cNvPr id="10" name="Google Shape;10;p2"/>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938528" y="1746504"/>
            <a:ext cx="5266800" cy="114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7200"/>
              <a:buFont typeface="Caveat"/>
              <a:buNone/>
              <a:defRPr sz="7200">
                <a:solidFill>
                  <a:schemeClr val="dk2"/>
                </a:solidFill>
                <a:latin typeface="Caveat"/>
                <a:ea typeface="Caveat"/>
                <a:cs typeface="Caveat"/>
                <a:sym typeface="Caveat"/>
              </a:defRPr>
            </a:lvl1pPr>
            <a:lvl2pPr lvl="1"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2pPr>
            <a:lvl3pPr lvl="2"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3pPr>
            <a:lvl4pPr lvl="3"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4pPr>
            <a:lvl5pPr lvl="4"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5pPr>
            <a:lvl6pPr lvl="5"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6pPr>
            <a:lvl7pPr lvl="6"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7pPr>
            <a:lvl8pPr lvl="7"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8pPr>
            <a:lvl9pPr lvl="8"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9pPr>
          </a:lstStyle>
          <a:p>
            <a:endParaRPr/>
          </a:p>
        </p:txBody>
      </p:sp>
      <p:sp>
        <p:nvSpPr>
          <p:cNvPr id="29" name="Google Shape;29;p2"/>
          <p:cNvSpPr txBox="1">
            <a:spLocks noGrp="1"/>
          </p:cNvSpPr>
          <p:nvPr>
            <p:ph type="subTitle" idx="1"/>
          </p:nvPr>
        </p:nvSpPr>
        <p:spPr>
          <a:xfrm>
            <a:off x="1938528" y="2999232"/>
            <a:ext cx="5266800" cy="40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Font typeface="Nunito"/>
              <a:buNone/>
              <a:defRPr sz="1600">
                <a:solidFill>
                  <a:schemeClr val="dk2"/>
                </a:solidFill>
              </a:defRPr>
            </a:lvl1pPr>
            <a:lvl2pPr lvl="1" rtl="0">
              <a:lnSpc>
                <a:spcPct val="100000"/>
              </a:lnSpc>
              <a:spcBef>
                <a:spcPts val="0"/>
              </a:spcBef>
              <a:spcAft>
                <a:spcPts val="0"/>
              </a:spcAft>
              <a:buClr>
                <a:schemeClr val="dk2"/>
              </a:buClr>
              <a:buSzPts val="1600"/>
              <a:buFont typeface="Nunito"/>
              <a:buNone/>
              <a:defRPr sz="1600">
                <a:solidFill>
                  <a:schemeClr val="dk2"/>
                </a:solidFill>
              </a:defRPr>
            </a:lvl2pPr>
            <a:lvl3pPr lvl="2" rtl="0">
              <a:lnSpc>
                <a:spcPct val="100000"/>
              </a:lnSpc>
              <a:spcBef>
                <a:spcPts val="0"/>
              </a:spcBef>
              <a:spcAft>
                <a:spcPts val="0"/>
              </a:spcAft>
              <a:buClr>
                <a:schemeClr val="dk2"/>
              </a:buClr>
              <a:buSzPts val="1600"/>
              <a:buFont typeface="Nunito"/>
              <a:buNone/>
              <a:defRPr sz="1600">
                <a:solidFill>
                  <a:schemeClr val="dk2"/>
                </a:solidFill>
              </a:defRPr>
            </a:lvl3pPr>
            <a:lvl4pPr lvl="3" rtl="0">
              <a:lnSpc>
                <a:spcPct val="100000"/>
              </a:lnSpc>
              <a:spcBef>
                <a:spcPts val="0"/>
              </a:spcBef>
              <a:spcAft>
                <a:spcPts val="0"/>
              </a:spcAft>
              <a:buClr>
                <a:schemeClr val="dk2"/>
              </a:buClr>
              <a:buSzPts val="1600"/>
              <a:buFont typeface="Nunito"/>
              <a:buNone/>
              <a:defRPr sz="1600">
                <a:solidFill>
                  <a:schemeClr val="dk2"/>
                </a:solidFill>
              </a:defRPr>
            </a:lvl4pPr>
            <a:lvl5pPr lvl="4" rtl="0">
              <a:lnSpc>
                <a:spcPct val="100000"/>
              </a:lnSpc>
              <a:spcBef>
                <a:spcPts val="0"/>
              </a:spcBef>
              <a:spcAft>
                <a:spcPts val="0"/>
              </a:spcAft>
              <a:buClr>
                <a:schemeClr val="dk2"/>
              </a:buClr>
              <a:buSzPts val="1600"/>
              <a:buFont typeface="Nunito"/>
              <a:buNone/>
              <a:defRPr sz="1600">
                <a:solidFill>
                  <a:schemeClr val="dk2"/>
                </a:solidFill>
              </a:defRPr>
            </a:lvl5pPr>
            <a:lvl6pPr lvl="5" rtl="0">
              <a:lnSpc>
                <a:spcPct val="100000"/>
              </a:lnSpc>
              <a:spcBef>
                <a:spcPts val="0"/>
              </a:spcBef>
              <a:spcAft>
                <a:spcPts val="0"/>
              </a:spcAft>
              <a:buClr>
                <a:schemeClr val="dk2"/>
              </a:buClr>
              <a:buSzPts val="1600"/>
              <a:buFont typeface="Nunito"/>
              <a:buNone/>
              <a:defRPr sz="1600">
                <a:solidFill>
                  <a:schemeClr val="dk2"/>
                </a:solidFill>
              </a:defRPr>
            </a:lvl6pPr>
            <a:lvl7pPr lvl="6" rtl="0">
              <a:lnSpc>
                <a:spcPct val="100000"/>
              </a:lnSpc>
              <a:spcBef>
                <a:spcPts val="0"/>
              </a:spcBef>
              <a:spcAft>
                <a:spcPts val="0"/>
              </a:spcAft>
              <a:buClr>
                <a:schemeClr val="dk2"/>
              </a:buClr>
              <a:buSzPts val="1600"/>
              <a:buFont typeface="Nunito"/>
              <a:buNone/>
              <a:defRPr sz="1600">
                <a:solidFill>
                  <a:schemeClr val="dk2"/>
                </a:solidFill>
              </a:defRPr>
            </a:lvl7pPr>
            <a:lvl8pPr lvl="7" rtl="0">
              <a:lnSpc>
                <a:spcPct val="100000"/>
              </a:lnSpc>
              <a:spcBef>
                <a:spcPts val="0"/>
              </a:spcBef>
              <a:spcAft>
                <a:spcPts val="0"/>
              </a:spcAft>
              <a:buClr>
                <a:schemeClr val="dk2"/>
              </a:buClr>
              <a:buSzPts val="1600"/>
              <a:buFont typeface="Nunito"/>
              <a:buNone/>
              <a:defRPr sz="1600">
                <a:solidFill>
                  <a:schemeClr val="dk2"/>
                </a:solidFill>
              </a:defRPr>
            </a:lvl8pPr>
            <a:lvl9pPr lvl="8" rtl="0">
              <a:lnSpc>
                <a:spcPct val="100000"/>
              </a:lnSpc>
              <a:spcBef>
                <a:spcPts val="0"/>
              </a:spcBef>
              <a:spcAft>
                <a:spcPts val="0"/>
              </a:spcAft>
              <a:buClr>
                <a:schemeClr val="dk2"/>
              </a:buClr>
              <a:buSzPts val="1600"/>
              <a:buFont typeface="Nunito"/>
              <a:buNone/>
              <a:defRPr sz="1600">
                <a:solidFill>
                  <a:schemeClr val="dk2"/>
                </a:solidFill>
              </a:defRPr>
            </a:lvl9pPr>
          </a:lstStyle>
          <a:p>
            <a:endParaRPr/>
          </a:p>
        </p:txBody>
      </p:sp>
      <p:sp>
        <p:nvSpPr>
          <p:cNvPr id="30" name="Google Shape;30;p2"/>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240">
            <a:off x="7345597" y="2442119"/>
            <a:ext cx="489135" cy="447357"/>
            <a:chOff x="5177300" y="2314950"/>
            <a:chExt cx="341575" cy="312400"/>
          </a:xfrm>
        </p:grpSpPr>
        <p:sp>
          <p:nvSpPr>
            <p:cNvPr id="33" name="Google Shape;33;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5400000">
            <a:off x="1379179" y="1586884"/>
            <a:ext cx="489135" cy="447388"/>
            <a:chOff x="5177300" y="2314950"/>
            <a:chExt cx="341575" cy="312400"/>
          </a:xfrm>
        </p:grpSpPr>
        <p:sp>
          <p:nvSpPr>
            <p:cNvPr id="39" name="Google Shape;39;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4">
  <p:cSld name="CUSTOM_11">
    <p:bg>
      <p:bgPr>
        <a:solidFill>
          <a:schemeClr val="accent4"/>
        </a:solidFill>
        <a:effectLst/>
      </p:bgPr>
    </p:bg>
    <p:spTree>
      <p:nvGrpSpPr>
        <p:cNvPr id="1" name="Shape 548"/>
        <p:cNvGrpSpPr/>
        <p:nvPr/>
      </p:nvGrpSpPr>
      <p:grpSpPr>
        <a:xfrm>
          <a:off x="0" y="0"/>
          <a:ext cx="0" cy="0"/>
          <a:chOff x="0" y="0"/>
          <a:chExt cx="0" cy="0"/>
        </a:xfrm>
      </p:grpSpPr>
      <p:sp>
        <p:nvSpPr>
          <p:cNvPr id="549" name="Google Shape;549;p24"/>
          <p:cNvSpPr txBox="1">
            <a:spLocks noGrp="1"/>
          </p:cNvSpPr>
          <p:nvPr>
            <p:ph type="title"/>
          </p:nvPr>
        </p:nvSpPr>
        <p:spPr>
          <a:xfrm>
            <a:off x="1433550" y="418374"/>
            <a:ext cx="6276900" cy="57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50" name="Google Shape;550;p24"/>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551" name="Google Shape;551;p24"/>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8459112" y="3192811"/>
            <a:ext cx="509835" cy="466288"/>
            <a:chOff x="5177300" y="2314950"/>
            <a:chExt cx="341575" cy="312400"/>
          </a:xfrm>
        </p:grpSpPr>
        <p:sp>
          <p:nvSpPr>
            <p:cNvPr id="558" name="Google Shape;558;p2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4"/>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rgbClr val="FFBDAD"/>
        </a:solidFill>
        <a:effectLst/>
      </p:bgPr>
    </p:bg>
    <p:spTree>
      <p:nvGrpSpPr>
        <p:cNvPr id="1" name="Shape 564"/>
        <p:cNvGrpSpPr/>
        <p:nvPr/>
      </p:nvGrpSpPr>
      <p:grpSpPr>
        <a:xfrm>
          <a:off x="0" y="0"/>
          <a:ext cx="0" cy="0"/>
          <a:chOff x="0" y="0"/>
          <a:chExt cx="0" cy="0"/>
        </a:xfrm>
      </p:grpSpPr>
      <p:sp>
        <p:nvSpPr>
          <p:cNvPr id="565" name="Google Shape;565;p2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5"/>
          <p:cNvGrpSpPr/>
          <p:nvPr/>
        </p:nvGrpSpPr>
        <p:grpSpPr>
          <a:xfrm rot="10800000">
            <a:off x="6311381" y="3803824"/>
            <a:ext cx="1931101" cy="1350549"/>
            <a:chOff x="3045330" y="-6829"/>
            <a:chExt cx="2308272" cy="1614331"/>
          </a:xfrm>
        </p:grpSpPr>
        <p:sp>
          <p:nvSpPr>
            <p:cNvPr id="580" name="Google Shape;580;p25"/>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5"/>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3">
    <p:bg>
      <p:bgPr>
        <a:solidFill>
          <a:schemeClr val="accent1"/>
        </a:solidFill>
        <a:effectLst/>
      </p:bgPr>
    </p:bg>
    <p:spTree>
      <p:nvGrpSpPr>
        <p:cNvPr id="1" name="Shape 584"/>
        <p:cNvGrpSpPr/>
        <p:nvPr/>
      </p:nvGrpSpPr>
      <p:grpSpPr>
        <a:xfrm>
          <a:off x="0" y="0"/>
          <a:ext cx="0" cy="0"/>
          <a:chOff x="0" y="0"/>
          <a:chExt cx="0" cy="0"/>
        </a:xfrm>
      </p:grpSpPr>
      <p:sp>
        <p:nvSpPr>
          <p:cNvPr id="585" name="Google Shape;585;p26"/>
          <p:cNvSpPr/>
          <p:nvPr/>
        </p:nvSpPr>
        <p:spPr>
          <a:xfrm>
            <a:off x="22093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6"/>
          <p:cNvGrpSpPr/>
          <p:nvPr/>
        </p:nvGrpSpPr>
        <p:grpSpPr>
          <a:xfrm rot="240">
            <a:off x="2258334" y="4341119"/>
            <a:ext cx="489135" cy="447357"/>
            <a:chOff x="5177300" y="2314950"/>
            <a:chExt cx="341575" cy="312400"/>
          </a:xfrm>
        </p:grpSpPr>
        <p:sp>
          <p:nvSpPr>
            <p:cNvPr id="587" name="Google Shape;587;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6"/>
          <p:cNvGrpSpPr/>
          <p:nvPr/>
        </p:nvGrpSpPr>
        <p:grpSpPr>
          <a:xfrm rot="-5400000">
            <a:off x="283454" y="4559784"/>
            <a:ext cx="489135" cy="447388"/>
            <a:chOff x="5177300" y="2314950"/>
            <a:chExt cx="341575" cy="312400"/>
          </a:xfrm>
        </p:grpSpPr>
        <p:sp>
          <p:nvSpPr>
            <p:cNvPr id="593" name="Google Shape;593;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26"/>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08581" y="13925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rot="10800000">
            <a:off x="-6839" y="2313092"/>
            <a:ext cx="937578" cy="1468477"/>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rot="10800000">
            <a:off x="-6838" y="2622133"/>
            <a:ext cx="782603" cy="1481769"/>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26"/>
          <p:cNvGrpSpPr/>
          <p:nvPr/>
        </p:nvGrpSpPr>
        <p:grpSpPr>
          <a:xfrm>
            <a:off x="6462383" y="-6809"/>
            <a:ext cx="2286113" cy="1598833"/>
            <a:chOff x="3045330" y="-6829"/>
            <a:chExt cx="2308272" cy="1614331"/>
          </a:xfrm>
        </p:grpSpPr>
        <p:sp>
          <p:nvSpPr>
            <p:cNvPr id="606" name="Google Shape;606;p26"/>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7" name="Google Shape;607;p26"/>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8" name="Google Shape;608;p26"/>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609" name="Google Shape;609;p26"/>
          <p:cNvGrpSpPr/>
          <p:nvPr/>
        </p:nvGrpSpPr>
        <p:grpSpPr>
          <a:xfrm rot="-5400000">
            <a:off x="8147745" y="1475666"/>
            <a:ext cx="652955" cy="597215"/>
            <a:chOff x="5177300" y="2314950"/>
            <a:chExt cx="341575" cy="312400"/>
          </a:xfrm>
        </p:grpSpPr>
        <p:sp>
          <p:nvSpPr>
            <p:cNvPr id="610" name="Google Shape;610;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6"/>
          <p:cNvSpPr/>
          <p:nvPr/>
        </p:nvSpPr>
        <p:spPr>
          <a:xfrm rot="10800000">
            <a:off x="3463667" y="-6899"/>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4">
    <p:bg>
      <p:bgPr>
        <a:solidFill>
          <a:schemeClr val="accent6"/>
        </a:solidFill>
        <a:effectLst/>
      </p:bgPr>
    </p:bg>
    <p:spTree>
      <p:nvGrpSpPr>
        <p:cNvPr id="1" name="Shape 616"/>
        <p:cNvGrpSpPr/>
        <p:nvPr/>
      </p:nvGrpSpPr>
      <p:grpSpPr>
        <a:xfrm>
          <a:off x="0" y="0"/>
          <a:ext cx="0" cy="0"/>
          <a:chOff x="0" y="0"/>
          <a:chExt cx="0" cy="0"/>
        </a:xfrm>
      </p:grpSpPr>
      <p:sp>
        <p:nvSpPr>
          <p:cNvPr id="617" name="Google Shape;617;p27"/>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27"/>
          <p:cNvGrpSpPr/>
          <p:nvPr/>
        </p:nvGrpSpPr>
        <p:grpSpPr>
          <a:xfrm>
            <a:off x="1546774" y="88236"/>
            <a:ext cx="509835" cy="466288"/>
            <a:chOff x="5177300" y="2314950"/>
            <a:chExt cx="341575" cy="312400"/>
          </a:xfrm>
        </p:grpSpPr>
        <p:sp>
          <p:nvSpPr>
            <p:cNvPr id="628" name="Google Shape;628;p2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7"/>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5">
    <p:bg>
      <p:bgPr>
        <a:solidFill>
          <a:schemeClr val="accent1"/>
        </a:solidFill>
        <a:effectLst/>
      </p:bgPr>
    </p:bg>
    <p:spTree>
      <p:nvGrpSpPr>
        <p:cNvPr id="1" name="Shape 634"/>
        <p:cNvGrpSpPr/>
        <p:nvPr/>
      </p:nvGrpSpPr>
      <p:grpSpPr>
        <a:xfrm>
          <a:off x="0" y="0"/>
          <a:ext cx="0" cy="0"/>
          <a:chOff x="0" y="0"/>
          <a:chExt cx="0" cy="0"/>
        </a:xfrm>
      </p:grpSpPr>
      <p:sp>
        <p:nvSpPr>
          <p:cNvPr id="635" name="Google Shape;635;p28"/>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txBox="1">
            <a:spLocks noGrp="1"/>
          </p:cNvSpPr>
          <p:nvPr>
            <p:ph type="title"/>
          </p:nvPr>
        </p:nvSpPr>
        <p:spPr>
          <a:xfrm>
            <a:off x="1435608" y="418374"/>
            <a:ext cx="6276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45" name="Google Shape;645;p28"/>
          <p:cNvGrpSpPr/>
          <p:nvPr/>
        </p:nvGrpSpPr>
        <p:grpSpPr>
          <a:xfrm>
            <a:off x="182299" y="4569347"/>
            <a:ext cx="624055" cy="466160"/>
            <a:chOff x="1095624" y="4433147"/>
            <a:chExt cx="624055" cy="466160"/>
          </a:xfrm>
        </p:grpSpPr>
        <p:sp>
          <p:nvSpPr>
            <p:cNvPr id="646" name="Google Shape;646;p28"/>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28"/>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grpSp>
        <p:nvGrpSpPr>
          <p:cNvPr id="652" name="Google Shape;652;p28"/>
          <p:cNvGrpSpPr/>
          <p:nvPr/>
        </p:nvGrpSpPr>
        <p:grpSpPr>
          <a:xfrm rot="5400000">
            <a:off x="8121733" y="2777755"/>
            <a:ext cx="1232802" cy="819326"/>
            <a:chOff x="5963133" y="2001105"/>
            <a:chExt cx="1232802" cy="819326"/>
          </a:xfrm>
        </p:grpSpPr>
        <p:sp>
          <p:nvSpPr>
            <p:cNvPr id="653" name="Google Shape;653;p28"/>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2">
  <p:cSld name="ONE_COLUMN_TEXT_1">
    <p:bg>
      <p:bgPr>
        <a:solidFill>
          <a:schemeClr val="accent6"/>
        </a:solidFill>
        <a:effectLst/>
      </p:bgPr>
    </p:bg>
    <p:spTree>
      <p:nvGrpSpPr>
        <p:cNvPr id="1" name="Shape 680"/>
        <p:cNvGrpSpPr/>
        <p:nvPr/>
      </p:nvGrpSpPr>
      <p:grpSpPr>
        <a:xfrm>
          <a:off x="0" y="0"/>
          <a:ext cx="0" cy="0"/>
          <a:chOff x="0" y="0"/>
          <a:chExt cx="0" cy="0"/>
        </a:xfrm>
      </p:grpSpPr>
      <p:sp>
        <p:nvSpPr>
          <p:cNvPr id="681" name="Google Shape;681;p30"/>
          <p:cNvSpPr/>
          <p:nvPr/>
        </p:nvSpPr>
        <p:spPr>
          <a:xfrm rot="5400000">
            <a:off x="7950844" y="2398453"/>
            <a:ext cx="1661933" cy="724379"/>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txBox="1">
            <a:spLocks noGrp="1"/>
          </p:cNvSpPr>
          <p:nvPr>
            <p:ph type="title"/>
          </p:nvPr>
        </p:nvSpPr>
        <p:spPr>
          <a:xfrm>
            <a:off x="1252725" y="1196524"/>
            <a:ext cx="2246700" cy="1490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683" name="Google Shape;683;p30"/>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0"/>
          <p:cNvGrpSpPr/>
          <p:nvPr/>
        </p:nvGrpSpPr>
        <p:grpSpPr>
          <a:xfrm>
            <a:off x="141137" y="2237636"/>
            <a:ext cx="509835" cy="466288"/>
            <a:chOff x="5177300" y="2314950"/>
            <a:chExt cx="341575" cy="312400"/>
          </a:xfrm>
        </p:grpSpPr>
        <p:sp>
          <p:nvSpPr>
            <p:cNvPr id="691" name="Google Shape;691;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0"/>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Light"/>
                <a:ea typeface="Nunito Light"/>
                <a:cs typeface="Nunito Light"/>
                <a:sym typeface="Nunito Light"/>
              </a:defRPr>
            </a:lvl1pPr>
            <a:lvl2pPr lvl="1" rtl="0">
              <a:spcBef>
                <a:spcPts val="0"/>
              </a:spcBef>
              <a:spcAft>
                <a:spcPts val="0"/>
              </a:spcAft>
              <a:buNone/>
              <a:defRPr sz="1600">
                <a:solidFill>
                  <a:srgbClr val="595959"/>
                </a:solidFill>
                <a:latin typeface="Nunito Light"/>
                <a:ea typeface="Nunito Light"/>
                <a:cs typeface="Nunito Light"/>
                <a:sym typeface="Nunito Light"/>
              </a:defRPr>
            </a:lvl2pPr>
            <a:lvl3pPr lvl="2" rtl="0">
              <a:spcBef>
                <a:spcPts val="0"/>
              </a:spcBef>
              <a:spcAft>
                <a:spcPts val="0"/>
              </a:spcAft>
              <a:buNone/>
              <a:defRPr sz="1600">
                <a:solidFill>
                  <a:srgbClr val="595959"/>
                </a:solidFill>
                <a:latin typeface="Nunito Light"/>
                <a:ea typeface="Nunito Light"/>
                <a:cs typeface="Nunito Light"/>
                <a:sym typeface="Nunito Light"/>
              </a:defRPr>
            </a:lvl3pPr>
            <a:lvl4pPr lvl="3" rtl="0">
              <a:spcBef>
                <a:spcPts val="0"/>
              </a:spcBef>
              <a:spcAft>
                <a:spcPts val="0"/>
              </a:spcAft>
              <a:buNone/>
              <a:defRPr sz="1600">
                <a:solidFill>
                  <a:srgbClr val="595959"/>
                </a:solidFill>
                <a:latin typeface="Nunito Light"/>
                <a:ea typeface="Nunito Light"/>
                <a:cs typeface="Nunito Light"/>
                <a:sym typeface="Nunito Light"/>
              </a:defRPr>
            </a:lvl4pPr>
            <a:lvl5pPr lvl="4" rtl="0">
              <a:spcBef>
                <a:spcPts val="0"/>
              </a:spcBef>
              <a:spcAft>
                <a:spcPts val="0"/>
              </a:spcAft>
              <a:buNone/>
              <a:defRPr sz="1600">
                <a:solidFill>
                  <a:srgbClr val="595959"/>
                </a:solidFill>
                <a:latin typeface="Nunito Light"/>
                <a:ea typeface="Nunito Light"/>
                <a:cs typeface="Nunito Light"/>
                <a:sym typeface="Nunito Light"/>
              </a:defRPr>
            </a:lvl5pPr>
            <a:lvl6pPr lvl="5" rtl="0">
              <a:spcBef>
                <a:spcPts val="0"/>
              </a:spcBef>
              <a:spcAft>
                <a:spcPts val="0"/>
              </a:spcAft>
              <a:buNone/>
              <a:defRPr sz="1600">
                <a:solidFill>
                  <a:srgbClr val="595959"/>
                </a:solidFill>
                <a:latin typeface="Nunito Light"/>
                <a:ea typeface="Nunito Light"/>
                <a:cs typeface="Nunito Light"/>
                <a:sym typeface="Nunito Light"/>
              </a:defRPr>
            </a:lvl6pPr>
            <a:lvl7pPr lvl="6" rtl="0">
              <a:spcBef>
                <a:spcPts val="0"/>
              </a:spcBef>
              <a:spcAft>
                <a:spcPts val="0"/>
              </a:spcAft>
              <a:buNone/>
              <a:defRPr sz="1600">
                <a:solidFill>
                  <a:srgbClr val="595959"/>
                </a:solidFill>
                <a:latin typeface="Nunito Light"/>
                <a:ea typeface="Nunito Light"/>
                <a:cs typeface="Nunito Light"/>
                <a:sym typeface="Nunito Light"/>
              </a:defRPr>
            </a:lvl7pPr>
            <a:lvl8pPr lvl="7" rtl="0">
              <a:spcBef>
                <a:spcPts val="0"/>
              </a:spcBef>
              <a:spcAft>
                <a:spcPts val="0"/>
              </a:spcAft>
              <a:buNone/>
              <a:defRPr sz="1600">
                <a:solidFill>
                  <a:srgbClr val="595959"/>
                </a:solidFill>
                <a:latin typeface="Nunito Light"/>
                <a:ea typeface="Nunito Light"/>
                <a:cs typeface="Nunito Light"/>
                <a:sym typeface="Nunito Light"/>
              </a:defRPr>
            </a:lvl8pPr>
            <a:lvl9pPr lvl="8" rtl="0">
              <a:spcBef>
                <a:spcPts val="0"/>
              </a:spcBef>
              <a:spcAft>
                <a:spcPts val="0"/>
              </a:spcAft>
              <a:buNone/>
              <a:defRPr sz="1600">
                <a:solidFill>
                  <a:srgbClr val="595959"/>
                </a:solidFill>
                <a:latin typeface="Nunito Light"/>
                <a:ea typeface="Nunito Light"/>
                <a:cs typeface="Nunito Light"/>
                <a:sym typeface="Nunito Light"/>
              </a:defRPr>
            </a:lvl9pPr>
          </a:lstStyle>
          <a:p>
            <a:endParaRPr/>
          </a:p>
        </p:txBody>
      </p:sp>
      <p:grpSp>
        <p:nvGrpSpPr>
          <p:cNvPr id="697" name="Google Shape;697;p30"/>
          <p:cNvGrpSpPr/>
          <p:nvPr/>
        </p:nvGrpSpPr>
        <p:grpSpPr>
          <a:xfrm>
            <a:off x="8459112" y="3192811"/>
            <a:ext cx="509835" cy="466288"/>
            <a:chOff x="5177300" y="2314950"/>
            <a:chExt cx="341575" cy="312400"/>
          </a:xfrm>
        </p:grpSpPr>
        <p:sp>
          <p:nvSpPr>
            <p:cNvPr id="698" name="Google Shape;698;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30"/>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chemeClr val="accent6"/>
        </a:solidFill>
        <a:effectLst/>
      </p:bgPr>
    </p:bg>
    <p:spTree>
      <p:nvGrpSpPr>
        <p:cNvPr id="1" name="Shape 456"/>
        <p:cNvGrpSpPr/>
        <p:nvPr/>
      </p:nvGrpSpPr>
      <p:grpSpPr>
        <a:xfrm>
          <a:off x="0" y="0"/>
          <a:ext cx="0" cy="0"/>
          <a:chOff x="0" y="0"/>
          <a:chExt cx="0" cy="0"/>
        </a:xfrm>
      </p:grpSpPr>
      <p:sp>
        <p:nvSpPr>
          <p:cNvPr id="457" name="Google Shape;457;p20"/>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0"/>
          <p:cNvGrpSpPr/>
          <p:nvPr/>
        </p:nvGrpSpPr>
        <p:grpSpPr>
          <a:xfrm rot="10800000">
            <a:off x="6311381" y="3803824"/>
            <a:ext cx="1931101" cy="1350549"/>
            <a:chOff x="3045330" y="-6829"/>
            <a:chExt cx="2308272" cy="1614331"/>
          </a:xfrm>
        </p:grpSpPr>
        <p:sp>
          <p:nvSpPr>
            <p:cNvPr id="472" name="Google Shape;472;p20"/>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0"/>
          <p:cNvSpPr txBox="1">
            <a:spLocks noGrp="1"/>
          </p:cNvSpPr>
          <p:nvPr>
            <p:ph type="title"/>
          </p:nvPr>
        </p:nvSpPr>
        <p:spPr>
          <a:xfrm>
            <a:off x="4169664" y="1225332"/>
            <a:ext cx="3264300" cy="740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76" name="Google Shape;476;p20"/>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a:ea typeface="Nunito"/>
                <a:cs typeface="Nunito"/>
                <a:sym typeface="Nunito"/>
              </a:defRPr>
            </a:lvl1pPr>
            <a:lvl2pPr lvl="1" rtl="0">
              <a:spcBef>
                <a:spcPts val="0"/>
              </a:spcBef>
              <a:spcAft>
                <a:spcPts val="0"/>
              </a:spcAft>
              <a:buNone/>
              <a:defRPr sz="1600">
                <a:solidFill>
                  <a:srgbClr val="595959"/>
                </a:solidFill>
                <a:latin typeface="Nunito"/>
                <a:ea typeface="Nunito"/>
                <a:cs typeface="Nunito"/>
                <a:sym typeface="Nunito"/>
              </a:defRPr>
            </a:lvl2pPr>
            <a:lvl3pPr lvl="2" rtl="0">
              <a:spcBef>
                <a:spcPts val="0"/>
              </a:spcBef>
              <a:spcAft>
                <a:spcPts val="0"/>
              </a:spcAft>
              <a:buNone/>
              <a:defRPr sz="1600">
                <a:solidFill>
                  <a:srgbClr val="595959"/>
                </a:solidFill>
                <a:latin typeface="Nunito"/>
                <a:ea typeface="Nunito"/>
                <a:cs typeface="Nunito"/>
                <a:sym typeface="Nunito"/>
              </a:defRPr>
            </a:lvl3pPr>
            <a:lvl4pPr lvl="3" rtl="0">
              <a:spcBef>
                <a:spcPts val="0"/>
              </a:spcBef>
              <a:spcAft>
                <a:spcPts val="0"/>
              </a:spcAft>
              <a:buNone/>
              <a:defRPr sz="1600">
                <a:solidFill>
                  <a:srgbClr val="595959"/>
                </a:solidFill>
                <a:latin typeface="Nunito"/>
                <a:ea typeface="Nunito"/>
                <a:cs typeface="Nunito"/>
                <a:sym typeface="Nunito"/>
              </a:defRPr>
            </a:lvl4pPr>
            <a:lvl5pPr lvl="4" rtl="0">
              <a:spcBef>
                <a:spcPts val="0"/>
              </a:spcBef>
              <a:spcAft>
                <a:spcPts val="0"/>
              </a:spcAft>
              <a:buNone/>
              <a:defRPr sz="1600">
                <a:solidFill>
                  <a:srgbClr val="595959"/>
                </a:solidFill>
                <a:latin typeface="Nunito"/>
                <a:ea typeface="Nunito"/>
                <a:cs typeface="Nunito"/>
                <a:sym typeface="Nunito"/>
              </a:defRPr>
            </a:lvl5pPr>
            <a:lvl6pPr lvl="5" rtl="0">
              <a:spcBef>
                <a:spcPts val="0"/>
              </a:spcBef>
              <a:spcAft>
                <a:spcPts val="0"/>
              </a:spcAft>
              <a:buNone/>
              <a:defRPr sz="1600">
                <a:solidFill>
                  <a:srgbClr val="595959"/>
                </a:solidFill>
                <a:latin typeface="Nunito"/>
                <a:ea typeface="Nunito"/>
                <a:cs typeface="Nunito"/>
                <a:sym typeface="Nunito"/>
              </a:defRPr>
            </a:lvl6pPr>
            <a:lvl7pPr lvl="6" rtl="0">
              <a:spcBef>
                <a:spcPts val="0"/>
              </a:spcBef>
              <a:spcAft>
                <a:spcPts val="0"/>
              </a:spcAft>
              <a:buNone/>
              <a:defRPr sz="1600">
                <a:solidFill>
                  <a:srgbClr val="595959"/>
                </a:solidFill>
                <a:latin typeface="Nunito"/>
                <a:ea typeface="Nunito"/>
                <a:cs typeface="Nunito"/>
                <a:sym typeface="Nunito"/>
              </a:defRPr>
            </a:lvl7pPr>
            <a:lvl8pPr lvl="7" rtl="0">
              <a:spcBef>
                <a:spcPts val="0"/>
              </a:spcBef>
              <a:spcAft>
                <a:spcPts val="0"/>
              </a:spcAft>
              <a:buNone/>
              <a:defRPr sz="1600">
                <a:solidFill>
                  <a:srgbClr val="595959"/>
                </a:solidFill>
                <a:latin typeface="Nunito"/>
                <a:ea typeface="Nunito"/>
                <a:cs typeface="Nunito"/>
                <a:sym typeface="Nunito"/>
              </a:defRPr>
            </a:lvl8pPr>
            <a:lvl9pPr lvl="8" rtl="0">
              <a:spcBef>
                <a:spcPts val="0"/>
              </a:spcBef>
              <a:spcAft>
                <a:spcPts val="0"/>
              </a:spcAft>
              <a:buNone/>
              <a:defRPr sz="1600">
                <a:solidFill>
                  <a:srgbClr val="595959"/>
                </a:solidFill>
                <a:latin typeface="Nunito"/>
                <a:ea typeface="Nunito"/>
                <a:cs typeface="Nunito"/>
                <a:sym typeface="Nunito"/>
              </a:defRPr>
            </a:lvl9pPr>
          </a:lstStyle>
          <a:p>
            <a:endParaRPr/>
          </a:p>
        </p:txBody>
      </p:sp>
      <p:sp>
        <p:nvSpPr>
          <p:cNvPr id="477" name="Google Shape;477;p20"/>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699248"/>
      </p:ext>
    </p:extLst>
  </p:cSld>
  <p:clrMapOvr>
    <a:masterClrMapping/>
  </p:clrMapOvr>
  <p:transition spd="slow">
    <p:comb/>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Title and body 3">
    <p:bg>
      <p:bgPr>
        <a:solidFill>
          <a:schemeClr val="accent1"/>
        </a:solidFill>
        <a:effectLst/>
      </p:bgPr>
    </p:bg>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1589121" y="1307648"/>
            <a:ext cx="3065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526" name="Google Shape;526;p23"/>
          <p:cNvSpPr txBox="1">
            <a:spLocks noGrp="1"/>
          </p:cNvSpPr>
          <p:nvPr>
            <p:ph type="body" idx="1"/>
          </p:nvPr>
        </p:nvSpPr>
        <p:spPr>
          <a:xfrm>
            <a:off x="1664208" y="2212848"/>
            <a:ext cx="3127200" cy="1216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1pPr>
            <a:lvl2pPr marL="914400" lvl="1"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2pPr>
            <a:lvl3pPr marL="1371600" lvl="2"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3pPr>
            <a:lvl4pPr marL="1828800" lvl="3"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4pPr>
            <a:lvl5pPr marL="2286000" lvl="4"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5pPr>
            <a:lvl6pPr marL="2743200" lvl="5"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6pPr>
            <a:lvl7pPr marL="3200400" lvl="6"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7pPr>
            <a:lvl8pPr marL="3657600" lvl="7"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8pPr>
            <a:lvl9pPr marL="4114800" lvl="8"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9pPr>
          </a:lstStyle>
          <a:p>
            <a:endParaRPr/>
          </a:p>
        </p:txBody>
      </p:sp>
      <p:sp>
        <p:nvSpPr>
          <p:cNvPr id="527" name="Google Shape;527;p23"/>
          <p:cNvSpPr/>
          <p:nvPr/>
        </p:nvSpPr>
        <p:spPr>
          <a:xfrm rot="5400000">
            <a:off x="8203294" y="2117903"/>
            <a:ext cx="1310270" cy="571148"/>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23"/>
          <p:cNvGrpSpPr/>
          <p:nvPr/>
        </p:nvGrpSpPr>
        <p:grpSpPr>
          <a:xfrm rot="-7199998">
            <a:off x="8314692" y="2703201"/>
            <a:ext cx="626176" cy="572692"/>
            <a:chOff x="5177300" y="2314950"/>
            <a:chExt cx="341575" cy="312400"/>
          </a:xfrm>
        </p:grpSpPr>
        <p:sp>
          <p:nvSpPr>
            <p:cNvPr id="530" name="Google Shape;530;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3"/>
          <p:cNvSpPr/>
          <p:nvPr/>
        </p:nvSpPr>
        <p:spPr>
          <a:xfrm rot="10800000">
            <a:off x="-358" y="31969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3"/>
          <p:cNvGrpSpPr/>
          <p:nvPr/>
        </p:nvGrpSpPr>
        <p:grpSpPr>
          <a:xfrm rot="8636073">
            <a:off x="213099" y="3135526"/>
            <a:ext cx="498749" cy="456124"/>
            <a:chOff x="5177300" y="2314950"/>
            <a:chExt cx="341575" cy="312400"/>
          </a:xfrm>
        </p:grpSpPr>
        <p:sp>
          <p:nvSpPr>
            <p:cNvPr id="537" name="Google Shape;537;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3"/>
          <p:cNvGrpSpPr/>
          <p:nvPr/>
        </p:nvGrpSpPr>
        <p:grpSpPr>
          <a:xfrm>
            <a:off x="7339365" y="-6012"/>
            <a:ext cx="1530964" cy="919336"/>
            <a:chOff x="2960200" y="1284875"/>
            <a:chExt cx="3360325" cy="2018300"/>
          </a:xfrm>
        </p:grpSpPr>
        <p:sp>
          <p:nvSpPr>
            <p:cNvPr id="543" name="Google Shape;543;p23"/>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2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771376"/>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grpSp>
        <p:nvGrpSpPr>
          <p:cNvPr id="80" name="Google Shape;80;p4"/>
          <p:cNvGrpSpPr/>
          <p:nvPr/>
        </p:nvGrpSpPr>
        <p:grpSpPr>
          <a:xfrm>
            <a:off x="-20619" y="-7694"/>
            <a:ext cx="9181207" cy="5162098"/>
            <a:chOff x="238125" y="839425"/>
            <a:chExt cx="7136023" cy="4012825"/>
          </a:xfrm>
        </p:grpSpPr>
        <p:sp>
          <p:nvSpPr>
            <p:cNvPr id="81" name="Google Shape;81;p4"/>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txBox="1">
            <a:spLocks noGrp="1"/>
          </p:cNvSpPr>
          <p:nvPr>
            <p:ph type="title"/>
          </p:nvPr>
        </p:nvSpPr>
        <p:spPr>
          <a:xfrm>
            <a:off x="2377440" y="1124712"/>
            <a:ext cx="4389000" cy="145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9600"/>
              <a:buNone/>
              <a:defRPr sz="96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endParaRPr/>
          </a:p>
        </p:txBody>
      </p:sp>
      <p:sp>
        <p:nvSpPr>
          <p:cNvPr id="101" name="Google Shape;101;p4"/>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102" name="Google Shape;102;p4"/>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4"/>
          <p:cNvGrpSpPr/>
          <p:nvPr/>
        </p:nvGrpSpPr>
        <p:grpSpPr>
          <a:xfrm rot="-5400000">
            <a:off x="6184854" y="1208922"/>
            <a:ext cx="489135" cy="447388"/>
            <a:chOff x="5177300" y="2314950"/>
            <a:chExt cx="341575" cy="312400"/>
          </a:xfrm>
        </p:grpSpPr>
        <p:sp>
          <p:nvSpPr>
            <p:cNvPr id="104" name="Google Shape;104;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rot="3600062">
            <a:off x="2932917" y="2475496"/>
            <a:ext cx="489151" cy="447371"/>
            <a:chOff x="5177300" y="2314950"/>
            <a:chExt cx="341575" cy="312400"/>
          </a:xfrm>
        </p:grpSpPr>
        <p:sp>
          <p:nvSpPr>
            <p:cNvPr id="110" name="Google Shape;110;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DDACB"/>
        </a:solidFill>
        <a:effectLst/>
      </p:bgPr>
    </p:bg>
    <p:spTree>
      <p:nvGrpSpPr>
        <p:cNvPr id="1" name="Shape 115"/>
        <p:cNvGrpSpPr/>
        <p:nvPr/>
      </p:nvGrpSpPr>
      <p:grpSpPr>
        <a:xfrm>
          <a:off x="0" y="0"/>
          <a:ext cx="0" cy="0"/>
          <a:chOff x="0" y="0"/>
          <a:chExt cx="0" cy="0"/>
        </a:xfrm>
      </p:grpSpPr>
      <p:sp>
        <p:nvSpPr>
          <p:cNvPr id="116" name="Google Shape;116;p5"/>
          <p:cNvSpPr/>
          <p:nvPr/>
        </p:nvSpPr>
        <p:spPr>
          <a:xfrm rot="5400000">
            <a:off x="7984068" y="2458419"/>
            <a:ext cx="1615602" cy="704262"/>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txBox="1">
            <a:spLocks noGrp="1"/>
          </p:cNvSpPr>
          <p:nvPr>
            <p:ph type="title"/>
          </p:nvPr>
        </p:nvSpPr>
        <p:spPr>
          <a:xfrm>
            <a:off x="4507992" y="996696"/>
            <a:ext cx="4498800" cy="147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a:solidFill>
                  <a:schemeClr val="dk2"/>
                </a:solidFill>
              </a:defRPr>
            </a:lvl1pPr>
            <a:lvl2pPr lvl="1" rtl="0">
              <a:spcBef>
                <a:spcPts val="0"/>
              </a:spcBef>
              <a:spcAft>
                <a:spcPts val="0"/>
              </a:spcAft>
              <a:buClr>
                <a:schemeClr val="dk2"/>
              </a:buClr>
              <a:buSzPts val="4400"/>
              <a:buNone/>
              <a:defRPr>
                <a:solidFill>
                  <a:schemeClr val="dk2"/>
                </a:solidFill>
              </a:defRPr>
            </a:lvl2pPr>
            <a:lvl3pPr lvl="2" rtl="0">
              <a:spcBef>
                <a:spcPts val="0"/>
              </a:spcBef>
              <a:spcAft>
                <a:spcPts val="0"/>
              </a:spcAft>
              <a:buClr>
                <a:schemeClr val="dk2"/>
              </a:buClr>
              <a:buSzPts val="4400"/>
              <a:buNone/>
              <a:defRPr>
                <a:solidFill>
                  <a:schemeClr val="dk2"/>
                </a:solidFill>
              </a:defRPr>
            </a:lvl3pPr>
            <a:lvl4pPr lvl="3" rtl="0">
              <a:spcBef>
                <a:spcPts val="0"/>
              </a:spcBef>
              <a:spcAft>
                <a:spcPts val="0"/>
              </a:spcAft>
              <a:buClr>
                <a:schemeClr val="dk2"/>
              </a:buClr>
              <a:buSzPts val="4400"/>
              <a:buNone/>
              <a:defRPr>
                <a:solidFill>
                  <a:schemeClr val="dk2"/>
                </a:solidFill>
              </a:defRPr>
            </a:lvl4pPr>
            <a:lvl5pPr lvl="4" rtl="0">
              <a:spcBef>
                <a:spcPts val="0"/>
              </a:spcBef>
              <a:spcAft>
                <a:spcPts val="0"/>
              </a:spcAft>
              <a:buClr>
                <a:schemeClr val="dk2"/>
              </a:buClr>
              <a:buSzPts val="4400"/>
              <a:buNone/>
              <a:defRPr>
                <a:solidFill>
                  <a:schemeClr val="dk2"/>
                </a:solidFill>
              </a:defRPr>
            </a:lvl5pPr>
            <a:lvl6pPr lvl="5" rtl="0">
              <a:spcBef>
                <a:spcPts val="0"/>
              </a:spcBef>
              <a:spcAft>
                <a:spcPts val="0"/>
              </a:spcAft>
              <a:buClr>
                <a:schemeClr val="dk2"/>
              </a:buClr>
              <a:buSzPts val="4400"/>
              <a:buNone/>
              <a:defRPr>
                <a:solidFill>
                  <a:schemeClr val="dk2"/>
                </a:solidFill>
              </a:defRPr>
            </a:lvl6pPr>
            <a:lvl7pPr lvl="6" rtl="0">
              <a:spcBef>
                <a:spcPts val="0"/>
              </a:spcBef>
              <a:spcAft>
                <a:spcPts val="0"/>
              </a:spcAft>
              <a:buClr>
                <a:schemeClr val="dk2"/>
              </a:buClr>
              <a:buSzPts val="4400"/>
              <a:buNone/>
              <a:defRPr>
                <a:solidFill>
                  <a:schemeClr val="dk2"/>
                </a:solidFill>
              </a:defRPr>
            </a:lvl7pPr>
            <a:lvl8pPr lvl="7" rtl="0">
              <a:spcBef>
                <a:spcPts val="0"/>
              </a:spcBef>
              <a:spcAft>
                <a:spcPts val="0"/>
              </a:spcAft>
              <a:buClr>
                <a:schemeClr val="dk2"/>
              </a:buClr>
              <a:buSzPts val="4400"/>
              <a:buNone/>
              <a:defRPr>
                <a:solidFill>
                  <a:schemeClr val="dk2"/>
                </a:solidFill>
              </a:defRPr>
            </a:lvl8pPr>
            <a:lvl9pPr lvl="8" rtl="0">
              <a:spcBef>
                <a:spcPts val="0"/>
              </a:spcBef>
              <a:spcAft>
                <a:spcPts val="0"/>
              </a:spcAft>
              <a:buClr>
                <a:schemeClr val="dk2"/>
              </a:buClr>
              <a:buSzPts val="4400"/>
              <a:buNone/>
              <a:defRPr>
                <a:solidFill>
                  <a:schemeClr val="dk2"/>
                </a:solidFill>
              </a:defRPr>
            </a:lvl9pPr>
          </a:lstStyle>
          <a:p>
            <a:endParaRPr/>
          </a:p>
        </p:txBody>
      </p:sp>
      <p:sp>
        <p:nvSpPr>
          <p:cNvPr id="119" name="Google Shape;119;p5"/>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0" name="Google Shape;120;p5"/>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1" name="Google Shape;121;p5"/>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sp>
        <p:nvSpPr>
          <p:cNvPr id="122" name="Google Shape;122;p5"/>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grpSp>
        <p:nvGrpSpPr>
          <p:cNvPr id="123" name="Google Shape;123;p5"/>
          <p:cNvGrpSpPr/>
          <p:nvPr/>
        </p:nvGrpSpPr>
        <p:grpSpPr>
          <a:xfrm rot="-7199902">
            <a:off x="8490743" y="3238181"/>
            <a:ext cx="498929" cy="456303"/>
            <a:chOff x="5177300" y="2314950"/>
            <a:chExt cx="341575" cy="312400"/>
          </a:xfrm>
        </p:grpSpPr>
        <p:sp>
          <p:nvSpPr>
            <p:cNvPr id="124" name="Google Shape;124;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5"/>
          <p:cNvSpPr/>
          <p:nvPr/>
        </p:nvSpPr>
        <p:spPr>
          <a:xfrm rot="10800000">
            <a:off x="-358" y="37488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5"/>
          <p:cNvGrpSpPr/>
          <p:nvPr/>
        </p:nvGrpSpPr>
        <p:grpSpPr>
          <a:xfrm rot="8636073">
            <a:off x="213099" y="3687426"/>
            <a:ext cx="498749" cy="456124"/>
            <a:chOff x="5177300" y="2314950"/>
            <a:chExt cx="341575" cy="312400"/>
          </a:xfrm>
        </p:grpSpPr>
        <p:sp>
          <p:nvSpPr>
            <p:cNvPr id="131" name="Google Shape;131;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5"/>
          <p:cNvGrpSpPr/>
          <p:nvPr/>
        </p:nvGrpSpPr>
        <p:grpSpPr>
          <a:xfrm>
            <a:off x="6777940" y="-6012"/>
            <a:ext cx="1530964" cy="919336"/>
            <a:chOff x="2960200" y="1284875"/>
            <a:chExt cx="3360325" cy="2018300"/>
          </a:xfrm>
        </p:grpSpPr>
        <p:sp>
          <p:nvSpPr>
            <p:cNvPr id="137" name="Google Shape;137;p5"/>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p:nvPr/>
        </p:nvSpPr>
        <p:spPr>
          <a:xfrm flipH="1">
            <a:off x="5787520" y="4616875"/>
            <a:ext cx="1677581" cy="526706"/>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BDAD"/>
        </a:solidFill>
        <a:effectLst/>
      </p:bgPr>
    </p:bg>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353312" y="3026664"/>
            <a:ext cx="6300300" cy="3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F665D"/>
              </a:buClr>
              <a:buSzPts val="3500"/>
              <a:buNone/>
              <a:defRPr sz="3500">
                <a:solidFill>
                  <a:srgbClr val="DF665D"/>
                </a:solidFill>
              </a:defRPr>
            </a:lvl1pPr>
            <a:lvl2pPr lvl="1" algn="ctr" rtl="0">
              <a:spcBef>
                <a:spcPts val="0"/>
              </a:spcBef>
              <a:spcAft>
                <a:spcPts val="0"/>
              </a:spcAft>
              <a:buClr>
                <a:srgbClr val="DF665D"/>
              </a:buClr>
              <a:buSzPts val="3900"/>
              <a:buNone/>
              <a:defRPr sz="3900">
                <a:solidFill>
                  <a:srgbClr val="DF665D"/>
                </a:solidFill>
              </a:defRPr>
            </a:lvl2pPr>
            <a:lvl3pPr lvl="2" algn="ctr" rtl="0">
              <a:spcBef>
                <a:spcPts val="0"/>
              </a:spcBef>
              <a:spcAft>
                <a:spcPts val="0"/>
              </a:spcAft>
              <a:buClr>
                <a:srgbClr val="DF665D"/>
              </a:buClr>
              <a:buSzPts val="3900"/>
              <a:buNone/>
              <a:defRPr sz="3900">
                <a:solidFill>
                  <a:srgbClr val="DF665D"/>
                </a:solidFill>
              </a:defRPr>
            </a:lvl3pPr>
            <a:lvl4pPr lvl="3" algn="ctr" rtl="0">
              <a:spcBef>
                <a:spcPts val="0"/>
              </a:spcBef>
              <a:spcAft>
                <a:spcPts val="0"/>
              </a:spcAft>
              <a:buClr>
                <a:srgbClr val="DF665D"/>
              </a:buClr>
              <a:buSzPts val="3900"/>
              <a:buNone/>
              <a:defRPr sz="3900">
                <a:solidFill>
                  <a:srgbClr val="DF665D"/>
                </a:solidFill>
              </a:defRPr>
            </a:lvl4pPr>
            <a:lvl5pPr lvl="4" algn="ctr" rtl="0">
              <a:spcBef>
                <a:spcPts val="0"/>
              </a:spcBef>
              <a:spcAft>
                <a:spcPts val="0"/>
              </a:spcAft>
              <a:buClr>
                <a:srgbClr val="DF665D"/>
              </a:buClr>
              <a:buSzPts val="3900"/>
              <a:buNone/>
              <a:defRPr sz="3900">
                <a:solidFill>
                  <a:srgbClr val="DF665D"/>
                </a:solidFill>
              </a:defRPr>
            </a:lvl5pPr>
            <a:lvl6pPr lvl="5" algn="ctr" rtl="0">
              <a:spcBef>
                <a:spcPts val="0"/>
              </a:spcBef>
              <a:spcAft>
                <a:spcPts val="0"/>
              </a:spcAft>
              <a:buClr>
                <a:srgbClr val="DF665D"/>
              </a:buClr>
              <a:buSzPts val="3900"/>
              <a:buNone/>
              <a:defRPr sz="3900">
                <a:solidFill>
                  <a:srgbClr val="DF665D"/>
                </a:solidFill>
              </a:defRPr>
            </a:lvl6pPr>
            <a:lvl7pPr lvl="6" algn="ctr" rtl="0">
              <a:spcBef>
                <a:spcPts val="0"/>
              </a:spcBef>
              <a:spcAft>
                <a:spcPts val="0"/>
              </a:spcAft>
              <a:buClr>
                <a:srgbClr val="DF665D"/>
              </a:buClr>
              <a:buSzPts val="3900"/>
              <a:buNone/>
              <a:defRPr sz="3900">
                <a:solidFill>
                  <a:srgbClr val="DF665D"/>
                </a:solidFill>
              </a:defRPr>
            </a:lvl7pPr>
            <a:lvl8pPr lvl="7" algn="ctr" rtl="0">
              <a:spcBef>
                <a:spcPts val="0"/>
              </a:spcBef>
              <a:spcAft>
                <a:spcPts val="0"/>
              </a:spcAft>
              <a:buClr>
                <a:srgbClr val="DF665D"/>
              </a:buClr>
              <a:buSzPts val="3900"/>
              <a:buNone/>
              <a:defRPr sz="3900">
                <a:solidFill>
                  <a:srgbClr val="DF665D"/>
                </a:solidFill>
              </a:defRPr>
            </a:lvl8pPr>
            <a:lvl9pPr lvl="8" algn="ctr" rtl="0">
              <a:spcBef>
                <a:spcPts val="0"/>
              </a:spcBef>
              <a:spcAft>
                <a:spcPts val="0"/>
              </a:spcAft>
              <a:buClr>
                <a:srgbClr val="DF665D"/>
              </a:buClr>
              <a:buSzPts val="3900"/>
              <a:buNone/>
              <a:defRPr sz="3900">
                <a:solidFill>
                  <a:srgbClr val="DF665D"/>
                </a:solidFill>
              </a:defRPr>
            </a:lvl9pPr>
          </a:lstStyle>
          <a:p>
            <a:endParaRPr/>
          </a:p>
        </p:txBody>
      </p:sp>
      <p:sp>
        <p:nvSpPr>
          <p:cNvPr id="191" name="Google Shape;191;p8"/>
          <p:cNvSpPr txBox="1">
            <a:spLocks noGrp="1"/>
          </p:cNvSpPr>
          <p:nvPr>
            <p:ph type="subTitle" idx="1"/>
          </p:nvPr>
        </p:nvSpPr>
        <p:spPr>
          <a:xfrm>
            <a:off x="1353312" y="1554480"/>
            <a:ext cx="6373500" cy="12618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None/>
              <a:defRPr sz="1800">
                <a:solidFill>
                  <a:srgbClr val="595959"/>
                </a:solidFill>
                <a:latin typeface="Nunito"/>
                <a:ea typeface="Nunito"/>
                <a:cs typeface="Nunito"/>
                <a:sym typeface="Nunito"/>
              </a:defRPr>
            </a:lvl1pPr>
            <a:lvl2pPr lvl="1" algn="r" rtl="0">
              <a:spcBef>
                <a:spcPts val="0"/>
              </a:spcBef>
              <a:spcAft>
                <a:spcPts val="0"/>
              </a:spcAft>
              <a:buNone/>
              <a:defRPr sz="1800">
                <a:solidFill>
                  <a:srgbClr val="595959"/>
                </a:solidFill>
                <a:latin typeface="Nunito"/>
                <a:ea typeface="Nunito"/>
                <a:cs typeface="Nunito"/>
                <a:sym typeface="Nunito"/>
              </a:defRPr>
            </a:lvl2pPr>
            <a:lvl3pPr lvl="2" algn="r" rtl="0">
              <a:spcBef>
                <a:spcPts val="0"/>
              </a:spcBef>
              <a:spcAft>
                <a:spcPts val="0"/>
              </a:spcAft>
              <a:buNone/>
              <a:defRPr sz="1800">
                <a:solidFill>
                  <a:srgbClr val="595959"/>
                </a:solidFill>
                <a:latin typeface="Nunito"/>
                <a:ea typeface="Nunito"/>
                <a:cs typeface="Nunito"/>
                <a:sym typeface="Nunito"/>
              </a:defRPr>
            </a:lvl3pPr>
            <a:lvl4pPr lvl="3" algn="r" rtl="0">
              <a:spcBef>
                <a:spcPts val="0"/>
              </a:spcBef>
              <a:spcAft>
                <a:spcPts val="0"/>
              </a:spcAft>
              <a:buNone/>
              <a:defRPr sz="1800">
                <a:solidFill>
                  <a:srgbClr val="595959"/>
                </a:solidFill>
                <a:latin typeface="Nunito"/>
                <a:ea typeface="Nunito"/>
                <a:cs typeface="Nunito"/>
                <a:sym typeface="Nunito"/>
              </a:defRPr>
            </a:lvl4pPr>
            <a:lvl5pPr lvl="4" algn="r" rtl="0">
              <a:spcBef>
                <a:spcPts val="0"/>
              </a:spcBef>
              <a:spcAft>
                <a:spcPts val="0"/>
              </a:spcAft>
              <a:buNone/>
              <a:defRPr sz="1800">
                <a:solidFill>
                  <a:srgbClr val="595959"/>
                </a:solidFill>
                <a:latin typeface="Nunito"/>
                <a:ea typeface="Nunito"/>
                <a:cs typeface="Nunito"/>
                <a:sym typeface="Nunito"/>
              </a:defRPr>
            </a:lvl5pPr>
            <a:lvl6pPr lvl="5" algn="r" rtl="0">
              <a:spcBef>
                <a:spcPts val="0"/>
              </a:spcBef>
              <a:spcAft>
                <a:spcPts val="0"/>
              </a:spcAft>
              <a:buNone/>
              <a:defRPr sz="1800">
                <a:solidFill>
                  <a:srgbClr val="595959"/>
                </a:solidFill>
                <a:latin typeface="Nunito"/>
                <a:ea typeface="Nunito"/>
                <a:cs typeface="Nunito"/>
                <a:sym typeface="Nunito"/>
              </a:defRPr>
            </a:lvl6pPr>
            <a:lvl7pPr lvl="6" algn="r" rtl="0">
              <a:spcBef>
                <a:spcPts val="0"/>
              </a:spcBef>
              <a:spcAft>
                <a:spcPts val="0"/>
              </a:spcAft>
              <a:buNone/>
              <a:defRPr sz="1800">
                <a:solidFill>
                  <a:srgbClr val="595959"/>
                </a:solidFill>
                <a:latin typeface="Nunito"/>
                <a:ea typeface="Nunito"/>
                <a:cs typeface="Nunito"/>
                <a:sym typeface="Nunito"/>
              </a:defRPr>
            </a:lvl7pPr>
            <a:lvl8pPr lvl="7" algn="r" rtl="0">
              <a:spcBef>
                <a:spcPts val="0"/>
              </a:spcBef>
              <a:spcAft>
                <a:spcPts val="0"/>
              </a:spcAft>
              <a:buNone/>
              <a:defRPr sz="1800">
                <a:solidFill>
                  <a:srgbClr val="595959"/>
                </a:solidFill>
                <a:latin typeface="Nunito"/>
                <a:ea typeface="Nunito"/>
                <a:cs typeface="Nunito"/>
                <a:sym typeface="Nunito"/>
              </a:defRPr>
            </a:lvl8pPr>
            <a:lvl9pPr lvl="8" algn="r" rtl="0">
              <a:spcBef>
                <a:spcPts val="0"/>
              </a:spcBef>
              <a:spcAft>
                <a:spcPts val="0"/>
              </a:spcAft>
              <a:buNone/>
              <a:defRPr sz="1800">
                <a:solidFill>
                  <a:srgbClr val="595959"/>
                </a:solidFill>
                <a:latin typeface="Nunito"/>
                <a:ea typeface="Nunito"/>
                <a:cs typeface="Nunito"/>
                <a:sym typeface="Nunito"/>
              </a:defRPr>
            </a:lvl9pPr>
          </a:lstStyle>
          <a:p>
            <a:endParaRPr/>
          </a:p>
        </p:txBody>
      </p:sp>
      <p:sp>
        <p:nvSpPr>
          <p:cNvPr id="192" name="Google Shape;192;p8"/>
          <p:cNvSpPr/>
          <p:nvPr/>
        </p:nvSpPr>
        <p:spPr>
          <a:xfrm>
            <a:off x="8119599" y="2664177"/>
            <a:ext cx="1025648" cy="1063093"/>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32424" y="591571"/>
            <a:ext cx="94957" cy="91873"/>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968776" y="3800269"/>
            <a:ext cx="161359" cy="144138"/>
          </a:xfrm>
          <a:custGeom>
            <a:avLst/>
            <a:gdLst/>
            <a:ahLst/>
            <a:cxnLst/>
            <a:rect l="l" t="t" r="r" b="b"/>
            <a:pathLst>
              <a:path w="5035" h="4498" extrusionOk="0">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407687" y="1462"/>
            <a:ext cx="1152460" cy="988043"/>
          </a:xfrm>
          <a:custGeom>
            <a:avLst/>
            <a:gdLst/>
            <a:ahLst/>
            <a:cxnLst/>
            <a:rect l="l" t="t" r="r" b="b"/>
            <a:pathLst>
              <a:path w="35961" h="30833" extrusionOk="0">
                <a:moveTo>
                  <a:pt x="1" y="0"/>
                </a:moveTo>
                <a:cubicBezTo>
                  <a:pt x="2859" y="11683"/>
                  <a:pt x="10089" y="23034"/>
                  <a:pt x="19079" y="28896"/>
                </a:cubicBezTo>
                <a:cubicBezTo>
                  <a:pt x="19824" y="29372"/>
                  <a:pt x="20632" y="29787"/>
                  <a:pt x="21481" y="30118"/>
                </a:cubicBezTo>
                <a:cubicBezTo>
                  <a:pt x="22673" y="30571"/>
                  <a:pt x="23935" y="30832"/>
                  <a:pt x="25172" y="30832"/>
                </a:cubicBezTo>
                <a:cubicBezTo>
                  <a:pt x="26536" y="30832"/>
                  <a:pt x="27869" y="30515"/>
                  <a:pt x="29042" y="29787"/>
                </a:cubicBezTo>
                <a:cubicBezTo>
                  <a:pt x="31569" y="28212"/>
                  <a:pt x="32708" y="25147"/>
                  <a:pt x="33475" y="22268"/>
                </a:cubicBezTo>
                <a:cubicBezTo>
                  <a:pt x="35381" y="15018"/>
                  <a:pt x="35961" y="7416"/>
                  <a:pt x="35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730853" y="4226051"/>
            <a:ext cx="1998162" cy="91905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929077" y="1462"/>
            <a:ext cx="1216171" cy="196147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sp>
        <p:nvSpPr>
          <p:cNvPr id="198" name="Google Shape;198;p8"/>
          <p:cNvSpPr/>
          <p:nvPr/>
        </p:nvSpPr>
        <p:spPr>
          <a:xfrm>
            <a:off x="910" y="4049835"/>
            <a:ext cx="1382786" cy="1095266"/>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957" y="-5405"/>
            <a:ext cx="1301161" cy="16003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155163" y="4859329"/>
            <a:ext cx="250291" cy="201114"/>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945540" y="4606526"/>
            <a:ext cx="178473" cy="163750"/>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362959" y="4644435"/>
            <a:ext cx="197188" cy="98378"/>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708998" y="4424639"/>
            <a:ext cx="156776" cy="99788"/>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796039" y="4851062"/>
            <a:ext cx="95630" cy="86233"/>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129709" y="2134505"/>
            <a:ext cx="331275" cy="330256"/>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5"/>
        <p:cNvGrpSpPr/>
        <p:nvPr/>
      </p:nvGrpSpPr>
      <p:grpSpPr>
        <a:xfrm>
          <a:off x="0" y="0"/>
          <a:ext cx="0" cy="0"/>
          <a:chOff x="0" y="0"/>
          <a:chExt cx="0" cy="0"/>
        </a:xfrm>
      </p:grpSpPr>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FDDACB"/>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1444100" y="420024"/>
            <a:ext cx="6255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a:solidFill>
                  <a:schemeClr val="dk2"/>
                </a:solidFill>
              </a:defRPr>
            </a:lvl1pPr>
            <a:lvl2pPr lvl="1" algn="ctr" rtl="0">
              <a:spcBef>
                <a:spcPts val="0"/>
              </a:spcBef>
              <a:spcAft>
                <a:spcPts val="0"/>
              </a:spcAft>
              <a:buClr>
                <a:schemeClr val="dk2"/>
              </a:buClr>
              <a:buSzPts val="4400"/>
              <a:buNone/>
              <a:defRPr>
                <a:solidFill>
                  <a:schemeClr val="dk2"/>
                </a:solidFill>
              </a:defRPr>
            </a:lvl2pPr>
            <a:lvl3pPr lvl="2" algn="ctr" rtl="0">
              <a:spcBef>
                <a:spcPts val="0"/>
              </a:spcBef>
              <a:spcAft>
                <a:spcPts val="0"/>
              </a:spcAft>
              <a:buClr>
                <a:schemeClr val="dk2"/>
              </a:buClr>
              <a:buSzPts val="4400"/>
              <a:buNone/>
              <a:defRPr>
                <a:solidFill>
                  <a:schemeClr val="dk2"/>
                </a:solidFill>
              </a:defRPr>
            </a:lvl3pPr>
            <a:lvl4pPr lvl="3" algn="ctr" rtl="0">
              <a:spcBef>
                <a:spcPts val="0"/>
              </a:spcBef>
              <a:spcAft>
                <a:spcPts val="0"/>
              </a:spcAft>
              <a:buClr>
                <a:schemeClr val="dk2"/>
              </a:buClr>
              <a:buSzPts val="4400"/>
              <a:buNone/>
              <a:defRPr>
                <a:solidFill>
                  <a:schemeClr val="dk2"/>
                </a:solidFill>
              </a:defRPr>
            </a:lvl4pPr>
            <a:lvl5pPr lvl="4" algn="ctr" rtl="0">
              <a:spcBef>
                <a:spcPts val="0"/>
              </a:spcBef>
              <a:spcAft>
                <a:spcPts val="0"/>
              </a:spcAft>
              <a:buClr>
                <a:schemeClr val="dk2"/>
              </a:buClr>
              <a:buSzPts val="4400"/>
              <a:buNone/>
              <a:defRPr>
                <a:solidFill>
                  <a:schemeClr val="dk2"/>
                </a:solidFill>
              </a:defRPr>
            </a:lvl5pPr>
            <a:lvl6pPr lvl="5" algn="ctr" rtl="0">
              <a:spcBef>
                <a:spcPts val="0"/>
              </a:spcBef>
              <a:spcAft>
                <a:spcPts val="0"/>
              </a:spcAft>
              <a:buClr>
                <a:schemeClr val="dk2"/>
              </a:buClr>
              <a:buSzPts val="4400"/>
              <a:buNone/>
              <a:defRPr>
                <a:solidFill>
                  <a:schemeClr val="dk2"/>
                </a:solidFill>
              </a:defRPr>
            </a:lvl6pPr>
            <a:lvl7pPr lvl="6" algn="ctr" rtl="0">
              <a:spcBef>
                <a:spcPts val="0"/>
              </a:spcBef>
              <a:spcAft>
                <a:spcPts val="0"/>
              </a:spcAft>
              <a:buClr>
                <a:schemeClr val="dk2"/>
              </a:buClr>
              <a:buSzPts val="4400"/>
              <a:buNone/>
              <a:defRPr>
                <a:solidFill>
                  <a:schemeClr val="dk2"/>
                </a:solidFill>
              </a:defRPr>
            </a:lvl7pPr>
            <a:lvl8pPr lvl="7" algn="ctr" rtl="0">
              <a:spcBef>
                <a:spcPts val="0"/>
              </a:spcBef>
              <a:spcAft>
                <a:spcPts val="0"/>
              </a:spcAft>
              <a:buClr>
                <a:schemeClr val="dk2"/>
              </a:buClr>
              <a:buSzPts val="4400"/>
              <a:buNone/>
              <a:defRPr>
                <a:solidFill>
                  <a:schemeClr val="dk2"/>
                </a:solidFill>
              </a:defRPr>
            </a:lvl8pPr>
            <a:lvl9pPr lvl="8" algn="ctr" rtl="0">
              <a:spcBef>
                <a:spcPts val="0"/>
              </a:spcBef>
              <a:spcAft>
                <a:spcPts val="0"/>
              </a:spcAft>
              <a:buClr>
                <a:schemeClr val="dk2"/>
              </a:buClr>
              <a:buSzPts val="4400"/>
              <a:buNone/>
              <a:defRPr>
                <a:solidFill>
                  <a:schemeClr val="dk2"/>
                </a:solidFill>
              </a:defRPr>
            </a:lvl9pPr>
          </a:lstStyle>
          <a:p>
            <a:endParaRPr/>
          </a:p>
        </p:txBody>
      </p:sp>
      <p:sp>
        <p:nvSpPr>
          <p:cNvPr id="278" name="Google Shape;278;p13"/>
          <p:cNvSpPr txBox="1">
            <a:spLocks noGrp="1"/>
          </p:cNvSpPr>
          <p:nvPr>
            <p:ph type="subTitle" idx="1"/>
          </p:nvPr>
        </p:nvSpPr>
        <p:spPr>
          <a:xfrm>
            <a:off x="1124712" y="1645920"/>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79" name="Google Shape;279;p13"/>
          <p:cNvSpPr txBox="1">
            <a:spLocks noGrp="1"/>
          </p:cNvSpPr>
          <p:nvPr>
            <p:ph type="subTitle" idx="2"/>
          </p:nvPr>
        </p:nvSpPr>
        <p:spPr>
          <a:xfrm>
            <a:off x="5559552" y="1645920"/>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0" name="Google Shape;280;p13"/>
          <p:cNvSpPr txBox="1">
            <a:spLocks noGrp="1"/>
          </p:cNvSpPr>
          <p:nvPr>
            <p:ph type="subTitle" idx="3"/>
          </p:nvPr>
        </p:nvSpPr>
        <p:spPr>
          <a:xfrm>
            <a:off x="1124712" y="2011680"/>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1" name="Google Shape;281;p13"/>
          <p:cNvSpPr txBox="1">
            <a:spLocks noGrp="1"/>
          </p:cNvSpPr>
          <p:nvPr>
            <p:ph type="subTitle" idx="4"/>
          </p:nvPr>
        </p:nvSpPr>
        <p:spPr>
          <a:xfrm>
            <a:off x="5559552" y="2011680"/>
            <a:ext cx="24597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2" name="Google Shape;282;p13"/>
          <p:cNvSpPr txBox="1">
            <a:spLocks noGrp="1"/>
          </p:cNvSpPr>
          <p:nvPr>
            <p:ph type="subTitle" idx="5"/>
          </p:nvPr>
        </p:nvSpPr>
        <p:spPr>
          <a:xfrm>
            <a:off x="1124712" y="3410712"/>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3" name="Google Shape;283;p13"/>
          <p:cNvSpPr txBox="1">
            <a:spLocks noGrp="1"/>
          </p:cNvSpPr>
          <p:nvPr>
            <p:ph type="subTitle" idx="6"/>
          </p:nvPr>
        </p:nvSpPr>
        <p:spPr>
          <a:xfrm>
            <a:off x="5559552" y="3410712"/>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4" name="Google Shape;284;p13"/>
          <p:cNvSpPr txBox="1">
            <a:spLocks noGrp="1"/>
          </p:cNvSpPr>
          <p:nvPr>
            <p:ph type="subTitle" idx="7"/>
          </p:nvPr>
        </p:nvSpPr>
        <p:spPr>
          <a:xfrm>
            <a:off x="1124712" y="3785616"/>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5" name="Google Shape;285;p13"/>
          <p:cNvSpPr txBox="1">
            <a:spLocks noGrp="1"/>
          </p:cNvSpPr>
          <p:nvPr>
            <p:ph type="subTitle" idx="8"/>
          </p:nvPr>
        </p:nvSpPr>
        <p:spPr>
          <a:xfrm>
            <a:off x="5559552" y="3785616"/>
            <a:ext cx="24597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6" name="Google Shape;286;p13"/>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3"/>
          <p:cNvGrpSpPr/>
          <p:nvPr/>
        </p:nvGrpSpPr>
        <p:grpSpPr>
          <a:xfrm>
            <a:off x="1546774" y="88236"/>
            <a:ext cx="509835" cy="466288"/>
            <a:chOff x="5177300" y="2314950"/>
            <a:chExt cx="341575" cy="312400"/>
          </a:xfrm>
        </p:grpSpPr>
        <p:sp>
          <p:nvSpPr>
            <p:cNvPr id="297" name="Google Shape;297;p1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3"/>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txBox="1">
            <a:spLocks noGrp="1"/>
          </p:cNvSpPr>
          <p:nvPr>
            <p:ph type="title" idx="9" hasCustomPrompt="1"/>
          </p:nvPr>
        </p:nvSpPr>
        <p:spPr>
          <a:xfrm>
            <a:off x="2866213"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4" name="Google Shape;304;p13"/>
          <p:cNvSpPr txBox="1">
            <a:spLocks noGrp="1"/>
          </p:cNvSpPr>
          <p:nvPr>
            <p:ph type="title" idx="13" hasCustomPrompt="1"/>
          </p:nvPr>
        </p:nvSpPr>
        <p:spPr>
          <a:xfrm>
            <a:off x="5555338"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5" name="Google Shape;305;p13"/>
          <p:cNvSpPr txBox="1">
            <a:spLocks noGrp="1"/>
          </p:cNvSpPr>
          <p:nvPr>
            <p:ph type="title" idx="14" hasCustomPrompt="1"/>
          </p:nvPr>
        </p:nvSpPr>
        <p:spPr>
          <a:xfrm>
            <a:off x="2866213"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6" name="Google Shape;306;p13"/>
          <p:cNvSpPr txBox="1">
            <a:spLocks noGrp="1"/>
          </p:cNvSpPr>
          <p:nvPr>
            <p:ph type="title" idx="15" hasCustomPrompt="1"/>
          </p:nvPr>
        </p:nvSpPr>
        <p:spPr>
          <a:xfrm>
            <a:off x="5555338"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2">
    <p:bg>
      <p:bgPr>
        <a:solidFill>
          <a:schemeClr val="accent6"/>
        </a:solidFill>
        <a:effectLst/>
      </p:bgPr>
    </p:bg>
    <p:spTree>
      <p:nvGrpSpPr>
        <p:cNvPr id="1" name="Shape 324"/>
        <p:cNvGrpSpPr/>
        <p:nvPr/>
      </p:nvGrpSpPr>
      <p:grpSpPr>
        <a:xfrm>
          <a:off x="0" y="0"/>
          <a:ext cx="0" cy="0"/>
          <a:chOff x="0" y="0"/>
          <a:chExt cx="0" cy="0"/>
        </a:xfrm>
      </p:grpSpPr>
      <p:sp>
        <p:nvSpPr>
          <p:cNvPr id="325" name="Google Shape;325;p1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718552" y="27651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16456" y="43108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rot="10800000">
            <a:off x="-6841" y="2675884"/>
            <a:ext cx="747651" cy="1170972"/>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5400000">
            <a:off x="8820291" y="3372230"/>
            <a:ext cx="250564" cy="201409"/>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rot="5400000">
            <a:off x="8589182" y="3641375"/>
            <a:ext cx="177384" cy="164088"/>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rot="5400000">
            <a:off x="8576538" y="3247727"/>
            <a:ext cx="197404" cy="96834"/>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rot="5400000">
            <a:off x="8389207" y="3925276"/>
            <a:ext cx="156980" cy="99596"/>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rot="5400000">
            <a:off x="8839509" y="3867999"/>
            <a:ext cx="96376" cy="87071"/>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a:spLocks noGrp="1"/>
          </p:cNvSpPr>
          <p:nvPr>
            <p:ph type="title"/>
          </p:nvPr>
        </p:nvSpPr>
        <p:spPr>
          <a:xfrm>
            <a:off x="1481328" y="301752"/>
            <a:ext cx="6172200" cy="1481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41" name="Google Shape;341;p15"/>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2" name="Google Shape;342;p15"/>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3" name="Google Shape;343;p15"/>
          <p:cNvSpPr txBox="1">
            <a:spLocks noGrp="1"/>
          </p:cNvSpPr>
          <p:nvPr>
            <p:ph type="subTitle" idx="3"/>
          </p:nvPr>
        </p:nvSpPr>
        <p:spPr>
          <a:xfrm>
            <a:off x="3685032" y="2578608"/>
            <a:ext cx="1847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4" name="Google Shape;344;p15"/>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5" name="Google Shape;345;p15"/>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6" name="Google Shape;346;p15"/>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7" name="Google Shape;347;p15"/>
          <p:cNvSpPr/>
          <p:nvPr/>
        </p:nvSpPr>
        <p:spPr>
          <a:xfrm rot="9900129">
            <a:off x="3362051" y="4682884"/>
            <a:ext cx="250567" cy="20140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rot="9900129">
            <a:off x="3087407" y="4507797"/>
            <a:ext cx="177386" cy="16408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9900129">
            <a:off x="3489431" y="4428292"/>
            <a:ext cx="197406" cy="96832"/>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rot="9900129">
            <a:off x="2800132" y="4402160"/>
            <a:ext cx="156982" cy="99594"/>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rot="9900129">
            <a:off x="3000513" y="4797668"/>
            <a:ext cx="96377" cy="87069"/>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rot="-5400000">
            <a:off x="7729180" y="1170851"/>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4">
    <p:bg>
      <p:bgPr>
        <a:solidFill>
          <a:schemeClr val="accent4"/>
        </a:solidFill>
        <a:effectLst/>
      </p:bgPr>
    </p:bg>
    <p:spTree>
      <p:nvGrpSpPr>
        <p:cNvPr id="1" name="Shape 393"/>
        <p:cNvGrpSpPr/>
        <p:nvPr/>
      </p:nvGrpSpPr>
      <p:grpSpPr>
        <a:xfrm>
          <a:off x="0" y="0"/>
          <a:ext cx="0" cy="0"/>
          <a:chOff x="0" y="0"/>
          <a:chExt cx="0" cy="0"/>
        </a:xfrm>
      </p:grpSpPr>
      <p:sp>
        <p:nvSpPr>
          <p:cNvPr id="394" name="Google Shape;394;p17"/>
          <p:cNvSpPr txBox="1">
            <a:spLocks noGrp="1"/>
          </p:cNvSpPr>
          <p:nvPr>
            <p:ph type="title"/>
          </p:nvPr>
        </p:nvSpPr>
        <p:spPr>
          <a:xfrm>
            <a:off x="3767328" y="1371600"/>
            <a:ext cx="4581000" cy="1234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4"/>
        </a:solidFill>
        <a:effectLst/>
      </p:bgPr>
    </p:bg>
    <p:spTree>
      <p:nvGrpSpPr>
        <p:cNvPr id="1" name="Shape 503"/>
        <p:cNvGrpSpPr/>
        <p:nvPr/>
      </p:nvGrpSpPr>
      <p:grpSpPr>
        <a:xfrm>
          <a:off x="0" y="0"/>
          <a:ext cx="0" cy="0"/>
          <a:chOff x="0" y="0"/>
          <a:chExt cx="0" cy="0"/>
        </a:xfrm>
      </p:grpSpPr>
      <p:sp>
        <p:nvSpPr>
          <p:cNvPr id="504" name="Google Shape;504;p22"/>
          <p:cNvSpPr txBox="1">
            <a:spLocks noGrp="1"/>
          </p:cNvSpPr>
          <p:nvPr>
            <p:ph type="title"/>
          </p:nvPr>
        </p:nvSpPr>
        <p:spPr>
          <a:xfrm>
            <a:off x="1453896" y="411480"/>
            <a:ext cx="6272700" cy="94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05" name="Google Shape;505;p22"/>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2"/>
          <p:cNvGrpSpPr/>
          <p:nvPr/>
        </p:nvGrpSpPr>
        <p:grpSpPr>
          <a:xfrm>
            <a:off x="1546774" y="88236"/>
            <a:ext cx="509835" cy="466288"/>
            <a:chOff x="5177300" y="2314950"/>
            <a:chExt cx="341575" cy="312400"/>
          </a:xfrm>
        </p:grpSpPr>
        <p:sp>
          <p:nvSpPr>
            <p:cNvPr id="516" name="Google Shape;516;p2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22"/>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txBox="1">
            <a:spLocks noGrp="1"/>
          </p:cNvSpPr>
          <p:nvPr>
            <p:ph type="subTitle" idx="1"/>
          </p:nvPr>
        </p:nvSpPr>
        <p:spPr>
          <a:xfrm>
            <a:off x="1453896" y="1654960"/>
            <a:ext cx="6272700" cy="120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rgbClr val="595959"/>
                </a:solidFill>
                <a:latin typeface="Nunito SemiBold"/>
                <a:ea typeface="Nunito SemiBold"/>
                <a:cs typeface="Nunito SemiBold"/>
                <a:sym typeface="Nunito SemiBold"/>
              </a:defRPr>
            </a:lvl1pPr>
            <a:lvl2pPr lvl="1" algn="ctr" rtl="0">
              <a:spcBef>
                <a:spcPts val="0"/>
              </a:spcBef>
              <a:spcAft>
                <a:spcPts val="0"/>
              </a:spcAft>
              <a:buNone/>
              <a:defRPr>
                <a:solidFill>
                  <a:srgbClr val="595959"/>
                </a:solidFill>
                <a:latin typeface="Nunito SemiBold"/>
                <a:ea typeface="Nunito SemiBold"/>
                <a:cs typeface="Nunito SemiBold"/>
                <a:sym typeface="Nunito SemiBold"/>
              </a:defRPr>
            </a:lvl2pPr>
            <a:lvl3pPr lvl="2" algn="ctr" rtl="0">
              <a:spcBef>
                <a:spcPts val="0"/>
              </a:spcBef>
              <a:spcAft>
                <a:spcPts val="0"/>
              </a:spcAft>
              <a:buNone/>
              <a:defRPr>
                <a:solidFill>
                  <a:srgbClr val="595959"/>
                </a:solidFill>
                <a:latin typeface="Nunito SemiBold"/>
                <a:ea typeface="Nunito SemiBold"/>
                <a:cs typeface="Nunito SemiBold"/>
                <a:sym typeface="Nunito SemiBold"/>
              </a:defRPr>
            </a:lvl3pPr>
            <a:lvl4pPr lvl="3" algn="ctr" rtl="0">
              <a:spcBef>
                <a:spcPts val="0"/>
              </a:spcBef>
              <a:spcAft>
                <a:spcPts val="0"/>
              </a:spcAft>
              <a:buNone/>
              <a:defRPr>
                <a:solidFill>
                  <a:srgbClr val="595959"/>
                </a:solidFill>
                <a:latin typeface="Nunito SemiBold"/>
                <a:ea typeface="Nunito SemiBold"/>
                <a:cs typeface="Nunito SemiBold"/>
                <a:sym typeface="Nunito SemiBold"/>
              </a:defRPr>
            </a:lvl4pPr>
            <a:lvl5pPr lvl="4" algn="ctr" rtl="0">
              <a:spcBef>
                <a:spcPts val="0"/>
              </a:spcBef>
              <a:spcAft>
                <a:spcPts val="0"/>
              </a:spcAft>
              <a:buNone/>
              <a:defRPr>
                <a:solidFill>
                  <a:srgbClr val="595959"/>
                </a:solidFill>
                <a:latin typeface="Nunito SemiBold"/>
                <a:ea typeface="Nunito SemiBold"/>
                <a:cs typeface="Nunito SemiBold"/>
                <a:sym typeface="Nunito SemiBold"/>
              </a:defRPr>
            </a:lvl5pPr>
            <a:lvl6pPr lvl="5" algn="ctr" rtl="0">
              <a:spcBef>
                <a:spcPts val="0"/>
              </a:spcBef>
              <a:spcAft>
                <a:spcPts val="0"/>
              </a:spcAft>
              <a:buNone/>
              <a:defRPr>
                <a:solidFill>
                  <a:srgbClr val="595959"/>
                </a:solidFill>
                <a:latin typeface="Nunito SemiBold"/>
                <a:ea typeface="Nunito SemiBold"/>
                <a:cs typeface="Nunito SemiBold"/>
                <a:sym typeface="Nunito SemiBold"/>
              </a:defRPr>
            </a:lvl6pPr>
            <a:lvl7pPr lvl="6" algn="ctr" rtl="0">
              <a:spcBef>
                <a:spcPts val="0"/>
              </a:spcBef>
              <a:spcAft>
                <a:spcPts val="0"/>
              </a:spcAft>
              <a:buNone/>
              <a:defRPr>
                <a:solidFill>
                  <a:srgbClr val="595959"/>
                </a:solidFill>
                <a:latin typeface="Nunito SemiBold"/>
                <a:ea typeface="Nunito SemiBold"/>
                <a:cs typeface="Nunito SemiBold"/>
                <a:sym typeface="Nunito SemiBold"/>
              </a:defRPr>
            </a:lvl7pPr>
            <a:lvl8pPr lvl="7" algn="ctr" rtl="0">
              <a:spcBef>
                <a:spcPts val="0"/>
              </a:spcBef>
              <a:spcAft>
                <a:spcPts val="0"/>
              </a:spcAft>
              <a:buNone/>
              <a:defRPr>
                <a:solidFill>
                  <a:srgbClr val="595959"/>
                </a:solidFill>
                <a:latin typeface="Nunito SemiBold"/>
                <a:ea typeface="Nunito SemiBold"/>
                <a:cs typeface="Nunito SemiBold"/>
                <a:sym typeface="Nunito SemiBold"/>
              </a:defRPr>
            </a:lvl8pPr>
            <a:lvl9pPr lvl="8" algn="ctr" rtl="0">
              <a:spcBef>
                <a:spcPts val="0"/>
              </a:spcBef>
              <a:spcAft>
                <a:spcPts val="0"/>
              </a:spcAft>
              <a:buNone/>
              <a:defRPr>
                <a:solidFill>
                  <a:srgbClr val="595959"/>
                </a:solidFill>
                <a:latin typeface="Nunito SemiBold"/>
                <a:ea typeface="Nunito SemiBold"/>
                <a:cs typeface="Nunito SemiBold"/>
                <a:sym typeface="Nunito SemiBold"/>
              </a:defRPr>
            </a:lvl9pPr>
          </a:lstStyle>
          <a:p>
            <a:endParaRPr/>
          </a:p>
        </p:txBody>
      </p:sp>
      <p:sp>
        <p:nvSpPr>
          <p:cNvPr id="523" name="Google Shape;523;p22"/>
          <p:cNvSpPr txBox="1"/>
          <p:nvPr/>
        </p:nvSpPr>
        <p:spPr>
          <a:xfrm>
            <a:off x="1966800" y="3644625"/>
            <a:ext cx="5210400" cy="73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accent3"/>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infographics &amp; images by </a:t>
            </a:r>
            <a:r>
              <a:rPr lang="en" sz="1200" b="1">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a:solidFill>
                  <a:schemeClr val="dk1"/>
                </a:solidFill>
                <a:latin typeface="Nunito"/>
                <a:ea typeface="Nunito"/>
                <a:cs typeface="Nunito"/>
                <a:sym typeface="Nunito"/>
              </a:rPr>
              <a:t> and illustrations by </a:t>
            </a:r>
            <a:r>
              <a:rPr lang="en" sz="1200" b="1">
                <a:solidFill>
                  <a:schemeClr val="accent3"/>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Stories</a:t>
            </a:r>
            <a:endParaRPr sz="1200" b="1">
              <a:solidFill>
                <a:schemeClr val="accent3"/>
              </a:solidFill>
              <a:latin typeface="Nunito"/>
              <a:ea typeface="Nunito"/>
              <a:cs typeface="Nunito"/>
              <a:sym typeface="Nunito"/>
            </a:endParaRPr>
          </a:p>
        </p:txBody>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3525" y="445025"/>
            <a:ext cx="6276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1pPr>
            <a:lvl2pPr lvl="1"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2pPr>
            <a:lvl3pPr lvl="2"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3pPr>
            <a:lvl4pPr lvl="3"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4pPr>
            <a:lvl5pPr lvl="4"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5pPr>
            <a:lvl6pPr lvl="5"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6pPr>
            <a:lvl7pPr lvl="6"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7pPr>
            <a:lvl8pPr lvl="7"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8pPr>
            <a:lvl9pPr lvl="8"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59" r:id="rId6"/>
    <p:sldLayoutId id="2147483661" r:id="rId7"/>
    <p:sldLayoutId id="2147483663" r:id="rId8"/>
    <p:sldLayoutId id="2147483668" r:id="rId9"/>
    <p:sldLayoutId id="2147483670" r:id="rId10"/>
    <p:sldLayoutId id="2147483671" r:id="rId11"/>
    <p:sldLayoutId id="2147483672" r:id="rId12"/>
    <p:sldLayoutId id="2147483673" r:id="rId13"/>
    <p:sldLayoutId id="2147483674" r:id="rId14"/>
    <p:sldLayoutId id="2147483676" r:id="rId15"/>
    <p:sldLayoutId id="2147483680" r:id="rId16"/>
    <p:sldLayoutId id="2147483681" r:id="rId17"/>
  </p:sldLayoutIdLst>
  <p:transition spd="slow">
    <p:comb/>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pxhere.com/en/photo/34308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cxnSp>
        <p:nvCxnSpPr>
          <p:cNvPr id="733" name="Google Shape;733;p34"/>
          <p:cNvCxnSpPr/>
          <p:nvPr/>
        </p:nvCxnSpPr>
        <p:spPr>
          <a:xfrm rot="10800000">
            <a:off x="3724800" y="2890838"/>
            <a:ext cx="1694400" cy="0"/>
          </a:xfrm>
          <a:prstGeom prst="straightConnector1">
            <a:avLst/>
          </a:prstGeom>
          <a:noFill/>
          <a:ln w="19050" cap="flat" cmpd="sng">
            <a:solidFill>
              <a:srgbClr val="DF665D"/>
            </a:solidFill>
            <a:prstDash val="dot"/>
            <a:round/>
            <a:headEnd type="none" w="med" len="med"/>
            <a:tailEnd type="none" w="med" len="med"/>
          </a:ln>
        </p:spPr>
      </p:cxnSp>
      <p:sp>
        <p:nvSpPr>
          <p:cNvPr id="734" name="Google Shape;734;p34"/>
          <p:cNvSpPr txBox="1">
            <a:spLocks noGrp="1"/>
          </p:cNvSpPr>
          <p:nvPr>
            <p:ph type="ctrTitle"/>
          </p:nvPr>
        </p:nvSpPr>
        <p:spPr>
          <a:xfrm>
            <a:off x="874175" y="1746500"/>
            <a:ext cx="7395600" cy="9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err="1"/>
              <a:t>CookItUp</a:t>
            </a:r>
            <a:endParaRPr sz="9000"/>
          </a:p>
        </p:txBody>
      </p:sp>
      <p:sp>
        <p:nvSpPr>
          <p:cNvPr id="735" name="Google Shape;735;p34"/>
          <p:cNvSpPr txBox="1">
            <a:spLocks noGrp="1"/>
          </p:cNvSpPr>
          <p:nvPr>
            <p:ph type="subTitle" idx="1"/>
          </p:nvPr>
        </p:nvSpPr>
        <p:spPr>
          <a:xfrm>
            <a:off x="1938528" y="2999231"/>
            <a:ext cx="5266800" cy="6767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An easy-to-use mobile app that suggests recipes with your available ingredients</a:t>
            </a:r>
            <a:endParaRPr/>
          </a:p>
        </p:txBody>
      </p:sp>
      <p:sp>
        <p:nvSpPr>
          <p:cNvPr id="2" name="TextBox 1">
            <a:extLst>
              <a:ext uri="{FF2B5EF4-FFF2-40B4-BE49-F238E27FC236}">
                <a16:creationId xmlns:a16="http://schemas.microsoft.com/office/drawing/2014/main" id="{DEC891F8-D89B-9B46-8A4B-40650EBD95BD}"/>
              </a:ext>
            </a:extLst>
          </p:cNvPr>
          <p:cNvSpPr txBox="1"/>
          <p:nvPr/>
        </p:nvSpPr>
        <p:spPr>
          <a:xfrm>
            <a:off x="5873506" y="4108957"/>
            <a:ext cx="3140765" cy="738664"/>
          </a:xfrm>
          <a:prstGeom prst="rect">
            <a:avLst/>
          </a:prstGeom>
          <a:noFill/>
        </p:spPr>
        <p:txBody>
          <a:bodyPr wrap="square" rtlCol="0">
            <a:spAutoFit/>
          </a:bodyPr>
          <a:lstStyle/>
          <a:p>
            <a:pPr algn="just"/>
            <a:r>
              <a:rPr lang="en-US">
                <a:solidFill>
                  <a:schemeClr val="tx1"/>
                </a:solidFill>
              </a:rPr>
              <a:t>Avantika Mishra – 2022SP93049 </a:t>
            </a:r>
          </a:p>
          <a:p>
            <a:pPr algn="just"/>
            <a:r>
              <a:rPr lang="en-US" err="1">
                <a:solidFill>
                  <a:schemeClr val="tx1"/>
                </a:solidFill>
              </a:rPr>
              <a:t>Hritika</a:t>
            </a:r>
            <a:r>
              <a:rPr lang="en-US">
                <a:solidFill>
                  <a:schemeClr val="tx1"/>
                </a:solidFill>
              </a:rPr>
              <a:t> </a:t>
            </a:r>
            <a:r>
              <a:rPr lang="en-US" err="1">
                <a:solidFill>
                  <a:schemeClr val="tx1"/>
                </a:solidFill>
              </a:rPr>
              <a:t>Dhasal</a:t>
            </a:r>
            <a:r>
              <a:rPr lang="en-US">
                <a:solidFill>
                  <a:schemeClr val="tx1"/>
                </a:solidFill>
              </a:rPr>
              <a:t> – 2022SP93058</a:t>
            </a:r>
          </a:p>
          <a:p>
            <a:pPr algn="just"/>
            <a:r>
              <a:rPr lang="en-US">
                <a:solidFill>
                  <a:schemeClr val="tx1"/>
                </a:solidFill>
              </a:rPr>
              <a:t>Amit Raj – 2022SP93059</a:t>
            </a: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1390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Fresh History Page</a:t>
            </a:r>
            <a:endParaRPr dirty="0"/>
          </a:p>
        </p:txBody>
      </p:sp>
      <p:sp>
        <p:nvSpPr>
          <p:cNvPr id="5" name="TextBox 4">
            <a:extLst>
              <a:ext uri="{FF2B5EF4-FFF2-40B4-BE49-F238E27FC236}">
                <a16:creationId xmlns:a16="http://schemas.microsoft.com/office/drawing/2014/main" id="{4C93F2D6-B30E-C6F6-BECF-A6801674505F}"/>
              </a:ext>
            </a:extLst>
          </p:cNvPr>
          <p:cNvSpPr txBox="1"/>
          <p:nvPr/>
        </p:nvSpPr>
        <p:spPr>
          <a:xfrm>
            <a:off x="4454278" y="2423160"/>
            <a:ext cx="3616296" cy="584775"/>
          </a:xfrm>
          <a:prstGeom prst="rect">
            <a:avLst/>
          </a:prstGeom>
          <a:noFill/>
        </p:spPr>
        <p:txBody>
          <a:bodyPr wrap="square" rtlCol="0">
            <a:spAutoFit/>
          </a:bodyPr>
          <a:lstStyle/>
          <a:p>
            <a:r>
              <a:rPr lang="en-US" sz="1600" dirty="0">
                <a:solidFill>
                  <a:schemeClr val="bg2"/>
                </a:solidFill>
                <a:latin typeface="Nunito" pitchFamily="2" charset="77"/>
              </a:rPr>
              <a:t>History Page appears blank like this when there us no data in the db. </a:t>
            </a:r>
          </a:p>
        </p:txBody>
      </p:sp>
      <p:grpSp>
        <p:nvGrpSpPr>
          <p:cNvPr id="12" name="Group 11">
            <a:extLst>
              <a:ext uri="{FF2B5EF4-FFF2-40B4-BE49-F238E27FC236}">
                <a16:creationId xmlns:a16="http://schemas.microsoft.com/office/drawing/2014/main" id="{F1E41D31-6C65-4611-B993-5B078A3CE7DD}"/>
              </a:ext>
            </a:extLst>
          </p:cNvPr>
          <p:cNvGrpSpPr/>
          <p:nvPr/>
        </p:nvGrpSpPr>
        <p:grpSpPr>
          <a:xfrm>
            <a:off x="1302998" y="321750"/>
            <a:ext cx="2283657" cy="4195071"/>
            <a:chOff x="1174531" y="-63062"/>
            <a:chExt cx="2530366" cy="4895589"/>
          </a:xfrm>
        </p:grpSpPr>
        <p:grpSp>
          <p:nvGrpSpPr>
            <p:cNvPr id="3" name="Google Shape;1399;p63">
              <a:extLst>
                <a:ext uri="{FF2B5EF4-FFF2-40B4-BE49-F238E27FC236}">
                  <a16:creationId xmlns:a16="http://schemas.microsoft.com/office/drawing/2014/main" id="{DE2099E6-92EE-0A54-0598-E53777EDC411}"/>
                </a:ext>
              </a:extLst>
            </p:cNvPr>
            <p:cNvGrpSpPr/>
            <p:nvPr/>
          </p:nvGrpSpPr>
          <p:grpSpPr>
            <a:xfrm>
              <a:off x="1174531" y="-63062"/>
              <a:ext cx="2530366" cy="4895589"/>
              <a:chOff x="3258400" y="1342850"/>
              <a:chExt cx="1670925" cy="3375250"/>
            </a:xfrm>
          </p:grpSpPr>
          <p:sp>
            <p:nvSpPr>
              <p:cNvPr id="6" name="Google Shape;1400;p63">
                <a:extLst>
                  <a:ext uri="{FF2B5EF4-FFF2-40B4-BE49-F238E27FC236}">
                    <a16:creationId xmlns:a16="http://schemas.microsoft.com/office/drawing/2014/main" id="{E31CD5A0-60E9-1D7D-86FB-64EA557BFE3F}"/>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1;p63">
                <a:extLst>
                  <a:ext uri="{FF2B5EF4-FFF2-40B4-BE49-F238E27FC236}">
                    <a16:creationId xmlns:a16="http://schemas.microsoft.com/office/drawing/2014/main" id="{543DF56D-24CC-BBC8-C4F4-2FA731090DB4}"/>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2;p63">
                <a:extLst>
                  <a:ext uri="{FF2B5EF4-FFF2-40B4-BE49-F238E27FC236}">
                    <a16:creationId xmlns:a16="http://schemas.microsoft.com/office/drawing/2014/main" id="{6DEB3E56-0068-85C9-2C17-BD9956C2C925}"/>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03;p63">
                <a:extLst>
                  <a:ext uri="{FF2B5EF4-FFF2-40B4-BE49-F238E27FC236}">
                    <a16:creationId xmlns:a16="http://schemas.microsoft.com/office/drawing/2014/main" id="{AF2F0080-2830-4609-7414-C0B7015F2A8D}"/>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4;p63">
                <a:extLst>
                  <a:ext uri="{FF2B5EF4-FFF2-40B4-BE49-F238E27FC236}">
                    <a16:creationId xmlns:a16="http://schemas.microsoft.com/office/drawing/2014/main" id="{D19C74F8-562F-13A1-2E32-65171D3AD7B3}"/>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1405;p63">
              <a:extLst>
                <a:ext uri="{FF2B5EF4-FFF2-40B4-BE49-F238E27FC236}">
                  <a16:creationId xmlns:a16="http://schemas.microsoft.com/office/drawing/2014/main" id="{8B48E95B-D99B-79D3-44A5-37146B11827A}"/>
                </a:ext>
              </a:extLst>
            </p:cNvPr>
            <p:cNvPicPr preferRelativeResize="0"/>
            <p:nvPr/>
          </p:nvPicPr>
          <p:blipFill rotWithShape="1">
            <a:blip r:embed="rId3"/>
            <a:srcRect t="904" b="-1157"/>
            <a:stretch/>
          </p:blipFill>
          <p:spPr>
            <a:xfrm>
              <a:off x="1353717" y="488045"/>
              <a:ext cx="2172790" cy="3807167"/>
            </a:xfrm>
            <a:prstGeom prst="rect">
              <a:avLst/>
            </a:prstGeom>
            <a:noFill/>
            <a:ln>
              <a:noFill/>
            </a:ln>
          </p:spPr>
        </p:pic>
      </p:grpSp>
    </p:spTree>
    <p:extLst>
      <p:ext uri="{BB962C8B-B14F-4D97-AF65-F5344CB8AC3E}">
        <p14:creationId xmlns:p14="http://schemas.microsoft.com/office/powerpoint/2010/main" val="2170735665"/>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History</a:t>
            </a:r>
            <a:endParaRPr dirty="0"/>
          </a:p>
        </p:txBody>
      </p:sp>
      <p:grpSp>
        <p:nvGrpSpPr>
          <p:cNvPr id="4" name="Group 3">
            <a:extLst>
              <a:ext uri="{FF2B5EF4-FFF2-40B4-BE49-F238E27FC236}">
                <a16:creationId xmlns:a16="http://schemas.microsoft.com/office/drawing/2014/main" id="{CA6C8FB9-BB62-0DA2-3D8A-506686874649}"/>
              </a:ext>
            </a:extLst>
          </p:cNvPr>
          <p:cNvGrpSpPr/>
          <p:nvPr/>
        </p:nvGrpSpPr>
        <p:grpSpPr>
          <a:xfrm>
            <a:off x="1617111" y="586471"/>
            <a:ext cx="2104497" cy="3970558"/>
            <a:chOff x="1790847" y="665450"/>
            <a:chExt cx="1670925" cy="3375250"/>
          </a:xfrm>
        </p:grpSpPr>
        <p:grpSp>
          <p:nvGrpSpPr>
            <p:cNvPr id="1399" name="Google Shape;1399;p63"/>
            <p:cNvGrpSpPr/>
            <p:nvPr/>
          </p:nvGrpSpPr>
          <p:grpSpPr>
            <a:xfrm>
              <a:off x="1790847" y="665450"/>
              <a:ext cx="1670925" cy="3375250"/>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5" name="Google Shape;1405;p63"/>
            <p:cNvPicPr preferRelativeResize="0"/>
            <p:nvPr/>
          </p:nvPicPr>
          <p:blipFill>
            <a:blip r:embed="rId3"/>
            <a:srcRect t="9422" b="9422"/>
            <a:stretch/>
          </p:blipFill>
          <p:spPr>
            <a:xfrm>
              <a:off x="1898172" y="1004635"/>
              <a:ext cx="1456275" cy="2626326"/>
            </a:xfrm>
            <a:prstGeom prst="rect">
              <a:avLst/>
            </a:prstGeom>
            <a:noFill/>
            <a:ln>
              <a:noFill/>
            </a:ln>
          </p:spPr>
        </p:pic>
      </p:grpSp>
      <p:sp>
        <p:nvSpPr>
          <p:cNvPr id="5" name="TextBox 4">
            <a:extLst>
              <a:ext uri="{FF2B5EF4-FFF2-40B4-BE49-F238E27FC236}">
                <a16:creationId xmlns:a16="http://schemas.microsoft.com/office/drawing/2014/main" id="{4C93F2D6-B30E-C6F6-BECF-A6801674505F}"/>
              </a:ext>
            </a:extLst>
          </p:cNvPr>
          <p:cNvSpPr txBox="1"/>
          <p:nvPr/>
        </p:nvSpPr>
        <p:spPr>
          <a:xfrm>
            <a:off x="4454278" y="2423160"/>
            <a:ext cx="3616296" cy="830997"/>
          </a:xfrm>
          <a:prstGeom prst="rect">
            <a:avLst/>
          </a:prstGeom>
          <a:noFill/>
        </p:spPr>
        <p:txBody>
          <a:bodyPr wrap="square" rtlCol="0">
            <a:spAutoFit/>
          </a:bodyPr>
          <a:lstStyle/>
          <a:p>
            <a:r>
              <a:rPr lang="en-US" sz="1600">
                <a:solidFill>
                  <a:schemeClr val="bg2"/>
                </a:solidFill>
                <a:latin typeface="Nunito" pitchFamily="2" charset="77"/>
              </a:rPr>
              <a:t>History Page that displays top 10 Search Results and lets users search within that.</a:t>
            </a:r>
          </a:p>
        </p:txBody>
      </p:sp>
    </p:spTree>
    <p:extLst>
      <p:ext uri="{BB962C8B-B14F-4D97-AF65-F5344CB8AC3E}">
        <p14:creationId xmlns:p14="http://schemas.microsoft.com/office/powerpoint/2010/main" val="2054598901"/>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2" y="1307648"/>
            <a:ext cx="4082673"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Response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a:t>Users see this screen after submitting their picture or text query. This tells them the status of their query, and finally returns the recipe.</a:t>
            </a:r>
            <a:endParaRPr sz="1600"/>
          </a:p>
        </p:txBody>
      </p:sp>
      <p:grpSp>
        <p:nvGrpSpPr>
          <p:cNvPr id="3" name="Google Shape;1399;p63">
            <a:extLst>
              <a:ext uri="{FF2B5EF4-FFF2-40B4-BE49-F238E27FC236}">
                <a16:creationId xmlns:a16="http://schemas.microsoft.com/office/drawing/2014/main" id="{FFFCEADC-6680-4852-331E-F85446A6917C}"/>
              </a:ext>
            </a:extLst>
          </p:cNvPr>
          <p:cNvGrpSpPr/>
          <p:nvPr/>
        </p:nvGrpSpPr>
        <p:grpSpPr>
          <a:xfrm>
            <a:off x="5430280" y="707840"/>
            <a:ext cx="1670925" cy="3375250"/>
            <a:chOff x="3258400" y="1342850"/>
            <a:chExt cx="1670925" cy="3375250"/>
          </a:xfrm>
        </p:grpSpPr>
        <p:sp>
          <p:nvSpPr>
            <p:cNvPr id="4" name="Google Shape;1400;p63">
              <a:extLst>
                <a:ext uri="{FF2B5EF4-FFF2-40B4-BE49-F238E27FC236}">
                  <a16:creationId xmlns:a16="http://schemas.microsoft.com/office/drawing/2014/main" id="{3DF319FC-EBF5-D44F-A762-A77319F0FFDC}"/>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1;p63">
              <a:extLst>
                <a:ext uri="{FF2B5EF4-FFF2-40B4-BE49-F238E27FC236}">
                  <a16:creationId xmlns:a16="http://schemas.microsoft.com/office/drawing/2014/main" id="{6203E089-43CB-EA1F-0DE0-89A5C62A1F71}"/>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63">
              <a:extLst>
                <a:ext uri="{FF2B5EF4-FFF2-40B4-BE49-F238E27FC236}">
                  <a16:creationId xmlns:a16="http://schemas.microsoft.com/office/drawing/2014/main" id="{CDEC07E6-84F3-48BE-159E-08C70397E33F}"/>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63">
              <a:extLst>
                <a:ext uri="{FF2B5EF4-FFF2-40B4-BE49-F238E27FC236}">
                  <a16:creationId xmlns:a16="http://schemas.microsoft.com/office/drawing/2014/main" id="{4C439A8D-3FEC-DAD2-745A-8D74E2C88B52}"/>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63">
              <a:extLst>
                <a:ext uri="{FF2B5EF4-FFF2-40B4-BE49-F238E27FC236}">
                  <a16:creationId xmlns:a16="http://schemas.microsoft.com/office/drawing/2014/main" id="{A545181D-90A1-8A95-816B-1EA2C45B9F68}"/>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12C75602-6BB0-D920-7A80-7AAF391E62CD}"/>
              </a:ext>
            </a:extLst>
          </p:cNvPr>
          <p:cNvPicPr>
            <a:picLocks noChangeAspect="1"/>
          </p:cNvPicPr>
          <p:nvPr/>
        </p:nvPicPr>
        <p:blipFill rotWithShape="1">
          <a:blip r:embed="rId3"/>
          <a:srcRect t="4930" b="13762"/>
          <a:stretch/>
        </p:blipFill>
        <p:spPr>
          <a:xfrm>
            <a:off x="5548605" y="1086164"/>
            <a:ext cx="1434800" cy="2592465"/>
          </a:xfrm>
          <a:prstGeom prst="rect">
            <a:avLst/>
          </a:prstGeom>
        </p:spPr>
      </p:pic>
    </p:spTree>
    <p:extLst>
      <p:ext uri="{BB962C8B-B14F-4D97-AF65-F5344CB8AC3E}">
        <p14:creationId xmlns:p14="http://schemas.microsoft.com/office/powerpoint/2010/main" val="3408754029"/>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06"/>
        <p:cNvGrpSpPr/>
        <p:nvPr/>
      </p:nvGrpSpPr>
      <p:grpSpPr>
        <a:xfrm>
          <a:off x="0" y="0"/>
          <a:ext cx="0" cy="0"/>
          <a:chOff x="0" y="0"/>
          <a:chExt cx="0" cy="0"/>
        </a:xfrm>
      </p:grpSpPr>
      <p:sp>
        <p:nvSpPr>
          <p:cNvPr id="907" name="Google Shape;907;p45"/>
          <p:cNvSpPr txBox="1">
            <a:spLocks noGrp="1"/>
          </p:cNvSpPr>
          <p:nvPr>
            <p:ph type="title"/>
          </p:nvPr>
        </p:nvSpPr>
        <p:spPr>
          <a:xfrm>
            <a:off x="1252725" y="1196525"/>
            <a:ext cx="3721500" cy="14904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en-US"/>
              <a:t>Highlighting Features</a:t>
            </a:r>
          </a:p>
        </p:txBody>
      </p:sp>
      <p:sp>
        <p:nvSpPr>
          <p:cNvPr id="908" name="Google Shape;908;p45"/>
          <p:cNvSpPr txBox="1">
            <a:spLocks noGrp="1"/>
          </p:cNvSpPr>
          <p:nvPr>
            <p:ph type="subTitle" idx="1"/>
          </p:nvPr>
        </p:nvSpPr>
        <p:spPr>
          <a:xfrm>
            <a:off x="1289304" y="2990088"/>
            <a:ext cx="30357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595959"/>
                </a:solidFill>
                <a:latin typeface="Nunito"/>
                <a:ea typeface="Nunito"/>
                <a:cs typeface="Nunito"/>
                <a:sym typeface="Nunito"/>
              </a:rPr>
              <a:t>Some challenging yet interesting aspects of our project.</a:t>
            </a:r>
            <a:endParaRPr>
              <a:solidFill>
                <a:srgbClr val="595959"/>
              </a:solidFill>
              <a:latin typeface="Nunito"/>
              <a:ea typeface="Nunito"/>
              <a:cs typeface="Nunito"/>
              <a:sym typeface="Nunito"/>
            </a:endParaRPr>
          </a:p>
        </p:txBody>
      </p:sp>
      <p:cxnSp>
        <p:nvCxnSpPr>
          <p:cNvPr id="909" name="Google Shape;909;p45"/>
          <p:cNvCxnSpPr/>
          <p:nvPr/>
        </p:nvCxnSpPr>
        <p:spPr>
          <a:xfrm rot="10800000">
            <a:off x="1392177" y="2933041"/>
            <a:ext cx="1694400" cy="0"/>
          </a:xfrm>
          <a:prstGeom prst="straightConnector1">
            <a:avLst/>
          </a:prstGeom>
          <a:noFill/>
          <a:ln w="19050" cap="flat" cmpd="sng">
            <a:solidFill>
              <a:srgbClr val="DF665D"/>
            </a:solidFill>
            <a:prstDash val="dot"/>
            <a:round/>
            <a:headEnd type="none" w="med" len="med"/>
            <a:tailEnd type="none" w="med" len="med"/>
          </a:ln>
        </p:spPr>
      </p:cxnSp>
      <p:pic>
        <p:nvPicPr>
          <p:cNvPr id="910" name="Google Shape;910;p45"/>
          <p:cNvPicPr preferRelativeResize="0"/>
          <p:nvPr/>
        </p:nvPicPr>
        <p:blipFill>
          <a:blip r:embed="rId3">
            <a:alphaModFix/>
          </a:blip>
          <a:stretch>
            <a:fillRect/>
          </a:stretch>
        </p:blipFill>
        <p:spPr>
          <a:xfrm>
            <a:off x="5043408" y="672450"/>
            <a:ext cx="2712900" cy="3798600"/>
          </a:xfrm>
          <a:prstGeom prst="roundRect">
            <a:avLst>
              <a:gd name="adj" fmla="val 16667"/>
            </a:avLst>
          </a:prstGeom>
          <a:noFill/>
          <a:ln>
            <a:noFill/>
          </a:ln>
        </p:spPr>
      </p:pic>
      <p:grpSp>
        <p:nvGrpSpPr>
          <p:cNvPr id="911" name="Google Shape;911;p45"/>
          <p:cNvGrpSpPr/>
          <p:nvPr/>
        </p:nvGrpSpPr>
        <p:grpSpPr>
          <a:xfrm rot="-7036436">
            <a:off x="7122110" y="539524"/>
            <a:ext cx="750690" cy="648951"/>
            <a:chOff x="5177300" y="2314950"/>
            <a:chExt cx="341575" cy="312400"/>
          </a:xfrm>
        </p:grpSpPr>
        <p:sp>
          <p:nvSpPr>
            <p:cNvPr id="912" name="Google Shape;912;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5"/>
          <p:cNvGrpSpPr/>
          <p:nvPr/>
        </p:nvGrpSpPr>
        <p:grpSpPr>
          <a:xfrm rot="3936535">
            <a:off x="4860829" y="3948316"/>
            <a:ext cx="747397" cy="646129"/>
            <a:chOff x="5177300" y="2314950"/>
            <a:chExt cx="341575" cy="312400"/>
          </a:xfrm>
        </p:grpSpPr>
        <p:sp>
          <p:nvSpPr>
            <p:cNvPr id="918" name="Google Shape;918;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1435608" y="272010"/>
            <a:ext cx="62769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Workflow for input-type == Image</a:t>
            </a:r>
            <a:endParaRPr sz="3200"/>
          </a:p>
        </p:txBody>
      </p:sp>
      <p:sp>
        <p:nvSpPr>
          <p:cNvPr id="1367" name="Google Shape;1367;p61"/>
          <p:cNvSpPr txBox="1"/>
          <p:nvPr/>
        </p:nvSpPr>
        <p:spPr>
          <a:xfrm>
            <a:off x="6565911" y="2230596"/>
            <a:ext cx="1496250" cy="5397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Prompt Engineering</a:t>
            </a:r>
            <a:endParaRPr sz="1600" b="1">
              <a:solidFill>
                <a:schemeClr val="accent3"/>
              </a:solidFill>
              <a:latin typeface="Nunito"/>
              <a:ea typeface="Nunito"/>
              <a:cs typeface="Nunito"/>
              <a:sym typeface="Nunito"/>
            </a:endParaRPr>
          </a:p>
        </p:txBody>
      </p:sp>
      <p:sp>
        <p:nvSpPr>
          <p:cNvPr id="1368" name="Google Shape;1368;p61"/>
          <p:cNvSpPr txBox="1"/>
          <p:nvPr/>
        </p:nvSpPr>
        <p:spPr>
          <a:xfrm>
            <a:off x="6345670" y="2837733"/>
            <a:ext cx="1936732" cy="12115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Finally, we perform prompt engineering to identify edible items from the identified labels, and suggest recipes using them.</a:t>
            </a:r>
            <a:endParaRPr sz="1200">
              <a:solidFill>
                <a:srgbClr val="595959"/>
              </a:solidFill>
              <a:latin typeface="Nunito"/>
              <a:ea typeface="Nunito"/>
              <a:cs typeface="Nunito"/>
              <a:sym typeface="Nunito"/>
            </a:endParaRPr>
          </a:p>
        </p:txBody>
      </p:sp>
      <p:sp>
        <p:nvSpPr>
          <p:cNvPr id="1369" name="Google Shape;1369;p61"/>
          <p:cNvSpPr txBox="1"/>
          <p:nvPr/>
        </p:nvSpPr>
        <p:spPr>
          <a:xfrm>
            <a:off x="3901466" y="1810655"/>
            <a:ext cx="1341055" cy="612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Object Recognition</a:t>
            </a:r>
            <a:endParaRPr sz="1600" b="1">
              <a:solidFill>
                <a:schemeClr val="accent3"/>
              </a:solidFill>
              <a:latin typeface="Nunito"/>
              <a:ea typeface="Nunito"/>
              <a:cs typeface="Nunito"/>
              <a:sym typeface="Nunito"/>
            </a:endParaRPr>
          </a:p>
        </p:txBody>
      </p:sp>
      <p:sp>
        <p:nvSpPr>
          <p:cNvPr id="1370" name="Google Shape;1370;p61"/>
          <p:cNvSpPr txBox="1"/>
          <p:nvPr/>
        </p:nvSpPr>
        <p:spPr>
          <a:xfrm>
            <a:off x="3659885" y="2426512"/>
            <a:ext cx="1874960" cy="11879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We pass the </a:t>
            </a:r>
            <a:r>
              <a:rPr lang="en-US" sz="1200" err="1">
                <a:solidFill>
                  <a:srgbClr val="595959"/>
                </a:solidFill>
                <a:latin typeface="Nunito"/>
                <a:ea typeface="Nunito"/>
                <a:cs typeface="Nunito"/>
                <a:sym typeface="Nunito"/>
              </a:rPr>
              <a:t>imageUrl</a:t>
            </a:r>
            <a:r>
              <a:rPr lang="en-US" sz="1200">
                <a:solidFill>
                  <a:srgbClr val="595959"/>
                </a:solidFill>
                <a:latin typeface="Nunito"/>
                <a:ea typeface="Nunito"/>
                <a:cs typeface="Nunito"/>
                <a:sym typeface="Nunito"/>
              </a:rPr>
              <a:t> obtained from </a:t>
            </a:r>
            <a:r>
              <a:rPr lang="en-US" sz="1200" err="1">
                <a:solidFill>
                  <a:srgbClr val="595959"/>
                </a:solidFill>
                <a:latin typeface="Nunito"/>
                <a:ea typeface="Nunito"/>
                <a:cs typeface="Nunito"/>
                <a:sym typeface="Nunito"/>
              </a:rPr>
              <a:t>Cloudinary</a:t>
            </a:r>
            <a:r>
              <a:rPr lang="en-US" sz="1200">
                <a:solidFill>
                  <a:srgbClr val="595959"/>
                </a:solidFill>
                <a:latin typeface="Nunito"/>
                <a:ea typeface="Nunito"/>
                <a:cs typeface="Nunito"/>
                <a:sym typeface="Nunito"/>
              </a:rPr>
              <a:t> to the vision API to identify the items in the given image</a:t>
            </a:r>
            <a:endParaRPr sz="1200">
              <a:solidFill>
                <a:srgbClr val="595959"/>
              </a:solidFill>
              <a:latin typeface="Nunito"/>
              <a:ea typeface="Nunito"/>
              <a:cs typeface="Nunito"/>
              <a:sym typeface="Nunito"/>
            </a:endParaRPr>
          </a:p>
        </p:txBody>
      </p:sp>
      <p:sp>
        <p:nvSpPr>
          <p:cNvPr id="1371" name="Google Shape;1371;p61"/>
          <p:cNvSpPr txBox="1"/>
          <p:nvPr/>
        </p:nvSpPr>
        <p:spPr>
          <a:xfrm>
            <a:off x="1025318" y="2183875"/>
            <a:ext cx="1507284" cy="7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Media Management Solution</a:t>
            </a:r>
            <a:endParaRPr sz="1600" b="1">
              <a:solidFill>
                <a:schemeClr val="accent3"/>
              </a:solidFill>
              <a:latin typeface="Nunito"/>
              <a:ea typeface="Nunito"/>
              <a:cs typeface="Nunito"/>
              <a:sym typeface="Nunito"/>
            </a:endParaRPr>
          </a:p>
        </p:txBody>
      </p:sp>
      <p:sp>
        <p:nvSpPr>
          <p:cNvPr id="1372" name="Google Shape;1372;p61"/>
          <p:cNvSpPr txBox="1"/>
          <p:nvPr/>
        </p:nvSpPr>
        <p:spPr>
          <a:xfrm>
            <a:off x="479537" y="2855000"/>
            <a:ext cx="2700811" cy="2166202"/>
          </a:xfrm>
          <a:prstGeom prst="rect">
            <a:avLst/>
          </a:prstGeom>
          <a:noFill/>
          <a:ln>
            <a:noFill/>
          </a:ln>
        </p:spPr>
        <p:txBody>
          <a:bodyPr spcFirstLastPara="1" wrap="square" lIns="91425" tIns="91425" rIns="91425" bIns="91425" anchor="ctr" anchorCtr="0">
            <a:noAutofit/>
          </a:bodyPr>
          <a:lstStyle/>
          <a:p>
            <a:pPr algn="ctr"/>
            <a:r>
              <a:rPr lang="en-IN" sz="1200">
                <a:solidFill>
                  <a:schemeClr val="bg2"/>
                </a:solidFill>
                <a:latin typeface="Nunito"/>
                <a:ea typeface="Nunito"/>
                <a:cs typeface="Agency FB" panose="020F0502020204030204" pitchFamily="34" charset="0"/>
                <a:sym typeface="Nunito"/>
              </a:rPr>
              <a:t>It helps in efficient cloud-based media management and optimization. </a:t>
            </a:r>
            <a:r>
              <a:rPr lang="en-IN" sz="1200" b="0" i="0">
                <a:solidFill>
                  <a:schemeClr val="bg2"/>
                </a:solidFill>
                <a:effectLst/>
                <a:latin typeface="Söhne"/>
              </a:rPr>
              <a:t>Opting for </a:t>
            </a:r>
            <a:r>
              <a:rPr lang="en-IN" sz="1200" b="0" i="0" err="1">
                <a:solidFill>
                  <a:schemeClr val="bg2"/>
                </a:solidFill>
                <a:effectLst/>
                <a:latin typeface="Söhne"/>
              </a:rPr>
              <a:t>Cloudinary</a:t>
            </a:r>
            <a:r>
              <a:rPr lang="en-IN" sz="1200" b="0" i="0">
                <a:solidFill>
                  <a:schemeClr val="bg2"/>
                </a:solidFill>
                <a:effectLst/>
                <a:latin typeface="Söhne"/>
              </a:rPr>
              <a:t>, our solution streamlines image management by uploading images to the platform, securing optimized URLs for seamless integration across APIs. Additionally, </a:t>
            </a:r>
            <a:r>
              <a:rPr lang="en-IN" sz="1200" b="0" i="0" err="1">
                <a:solidFill>
                  <a:schemeClr val="bg2"/>
                </a:solidFill>
                <a:effectLst/>
                <a:latin typeface="Söhne"/>
              </a:rPr>
              <a:t>Cloudinary's</a:t>
            </a:r>
            <a:r>
              <a:rPr lang="en-IN" sz="1200" b="0" i="0">
                <a:solidFill>
                  <a:schemeClr val="bg2"/>
                </a:solidFill>
                <a:effectLst/>
                <a:latin typeface="Söhne"/>
              </a:rPr>
              <a:t> resizing capabilities ensure quality preservation, mitigating potential issues stemming from large image sizes.</a:t>
            </a:r>
            <a:endParaRPr lang="en-IN" sz="1200">
              <a:solidFill>
                <a:schemeClr val="bg2"/>
              </a:solidFill>
              <a:latin typeface="Nunito"/>
              <a:ea typeface="Nunito"/>
              <a:cs typeface="Agency FB" panose="020F0502020204030204" pitchFamily="34" charset="0"/>
              <a:sym typeface="Nunito"/>
            </a:endParaRPr>
          </a:p>
        </p:txBody>
      </p:sp>
      <p:sp>
        <p:nvSpPr>
          <p:cNvPr id="1373" name="Google Shape;1373;p61"/>
          <p:cNvSpPr/>
          <p:nvPr/>
        </p:nvSpPr>
        <p:spPr>
          <a:xfrm>
            <a:off x="0" y="754950"/>
            <a:ext cx="9136950" cy="3586550"/>
          </a:xfrm>
          <a:custGeom>
            <a:avLst/>
            <a:gdLst/>
            <a:ahLst/>
            <a:cxnLst/>
            <a:rect l="l" t="t" r="r" b="b"/>
            <a:pathLst>
              <a:path w="365478" h="143462" extrusionOk="0">
                <a:moveTo>
                  <a:pt x="0" y="0"/>
                </a:moveTo>
                <a:cubicBezTo>
                  <a:pt x="12136" y="4327"/>
                  <a:pt x="42615" y="2069"/>
                  <a:pt x="72813" y="25964"/>
                </a:cubicBezTo>
                <a:cubicBezTo>
                  <a:pt x="103011" y="49859"/>
                  <a:pt x="146709" y="140218"/>
                  <a:pt x="181187" y="143369"/>
                </a:cubicBezTo>
                <a:cubicBezTo>
                  <a:pt x="215665" y="146521"/>
                  <a:pt x="248967" y="68533"/>
                  <a:pt x="279682" y="44873"/>
                </a:cubicBezTo>
                <a:cubicBezTo>
                  <a:pt x="310397" y="21213"/>
                  <a:pt x="351179" y="8655"/>
                  <a:pt x="365478" y="1411"/>
                </a:cubicBezTo>
              </a:path>
            </a:pathLst>
          </a:custGeom>
          <a:noFill/>
          <a:ln w="19050" cap="flat" cmpd="sng">
            <a:solidFill>
              <a:schemeClr val="dk2"/>
            </a:solidFill>
            <a:prstDash val="dot"/>
            <a:round/>
            <a:headEnd type="none" w="med" len="med"/>
            <a:tailEnd type="none" w="med" len="med"/>
          </a:ln>
        </p:spPr>
      </p:sp>
      <p:sp>
        <p:nvSpPr>
          <p:cNvPr id="1374" name="Google Shape;1374;p61"/>
          <p:cNvSpPr/>
          <p:nvPr/>
        </p:nvSpPr>
        <p:spPr>
          <a:xfrm rot="-2461544">
            <a:off x="11419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txBox="1"/>
          <p:nvPr/>
        </p:nvSpPr>
        <p:spPr>
          <a:xfrm>
            <a:off x="1145258" y="1399817"/>
            <a:ext cx="1387344"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err="1">
                <a:solidFill>
                  <a:srgbClr val="595959"/>
                </a:solidFill>
                <a:latin typeface="Caveat"/>
                <a:ea typeface="Caveat"/>
                <a:cs typeface="Caveat"/>
                <a:sym typeface="Caveat"/>
              </a:rPr>
              <a:t>Cloudinary</a:t>
            </a:r>
            <a:endParaRPr sz="2000" b="1">
              <a:solidFill>
                <a:srgbClr val="595959"/>
              </a:solidFill>
              <a:latin typeface="Caveat"/>
              <a:ea typeface="Caveat"/>
              <a:cs typeface="Caveat"/>
              <a:sym typeface="Caveat"/>
            </a:endParaRPr>
          </a:p>
        </p:txBody>
      </p:sp>
      <p:sp>
        <p:nvSpPr>
          <p:cNvPr id="1376" name="Google Shape;1376;p61"/>
          <p:cNvSpPr/>
          <p:nvPr/>
        </p:nvSpPr>
        <p:spPr>
          <a:xfrm rot="-2461544">
            <a:off x="3883976" y="356723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rot="-2461544">
            <a:off x="66260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txBox="1"/>
          <p:nvPr/>
        </p:nvSpPr>
        <p:spPr>
          <a:xfrm>
            <a:off x="3944806" y="3854765"/>
            <a:ext cx="1247338"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Caveat"/>
                <a:ea typeface="Caveat"/>
                <a:cs typeface="Caveat"/>
                <a:sym typeface="Caveat"/>
              </a:rPr>
              <a:t>Google Vision API</a:t>
            </a:r>
            <a:endParaRPr sz="2000" b="1">
              <a:solidFill>
                <a:srgbClr val="595959"/>
              </a:solidFill>
              <a:latin typeface="Caveat"/>
              <a:ea typeface="Caveat"/>
              <a:cs typeface="Caveat"/>
              <a:sym typeface="Caveat"/>
            </a:endParaRPr>
          </a:p>
        </p:txBody>
      </p:sp>
      <p:sp>
        <p:nvSpPr>
          <p:cNvPr id="1379" name="Google Shape;1379;p61"/>
          <p:cNvSpPr txBox="1"/>
          <p:nvPr/>
        </p:nvSpPr>
        <p:spPr>
          <a:xfrm>
            <a:off x="6754086" y="1393000"/>
            <a:ext cx="11199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595959"/>
                </a:solidFill>
                <a:latin typeface="Caveat"/>
                <a:ea typeface="Caveat"/>
                <a:cs typeface="Caveat"/>
                <a:sym typeface="Caveat"/>
              </a:rPr>
              <a:t>LLM</a:t>
            </a:r>
            <a:endParaRPr sz="3000" b="1">
              <a:solidFill>
                <a:srgbClr val="595959"/>
              </a:solidFill>
              <a:latin typeface="Caveat"/>
              <a:ea typeface="Caveat"/>
              <a:cs typeface="Caveat"/>
              <a:sym typeface="Caveat"/>
            </a:endParaRPr>
          </a:p>
        </p:txBody>
      </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25"/>
        <p:cNvGrpSpPr/>
        <p:nvPr/>
      </p:nvGrpSpPr>
      <p:grpSpPr>
        <a:xfrm>
          <a:off x="0" y="0"/>
          <a:ext cx="0" cy="0"/>
          <a:chOff x="0" y="0"/>
          <a:chExt cx="0" cy="0"/>
        </a:xfrm>
      </p:grpSpPr>
      <p:sp>
        <p:nvSpPr>
          <p:cNvPr id="1326" name="Google Shape;1326;p60"/>
          <p:cNvSpPr txBox="1">
            <a:spLocks noGrp="1"/>
          </p:cNvSpPr>
          <p:nvPr>
            <p:ph type="title"/>
          </p:nvPr>
        </p:nvSpPr>
        <p:spPr>
          <a:xfrm>
            <a:off x="1485900" y="272010"/>
            <a:ext cx="6172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327" name="Google Shape;1327;p60"/>
          <p:cNvSpPr txBox="1">
            <a:spLocks noGrp="1"/>
          </p:cNvSpPr>
          <p:nvPr>
            <p:ph type="subTitle" idx="1"/>
          </p:nvPr>
        </p:nvSpPr>
        <p:spPr>
          <a:xfrm>
            <a:off x="1066998"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Amit Raj</a:t>
            </a:r>
            <a:endParaRPr>
              <a:solidFill>
                <a:schemeClr val="accent3"/>
              </a:solidFill>
            </a:endParaRPr>
          </a:p>
        </p:txBody>
      </p:sp>
      <p:sp>
        <p:nvSpPr>
          <p:cNvPr id="1328" name="Google Shape;1328;p60"/>
          <p:cNvSpPr txBox="1">
            <a:spLocks noGrp="1"/>
          </p:cNvSpPr>
          <p:nvPr>
            <p:ph type="subTitle" idx="2"/>
          </p:nvPr>
        </p:nvSpPr>
        <p:spPr>
          <a:xfrm>
            <a:off x="959625" y="3375366"/>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Full-stack developer</a:t>
            </a:r>
          </a:p>
          <a:p>
            <a:pPr marL="0" lvl="0" indent="0" algn="ctr" rtl="0">
              <a:spcBef>
                <a:spcPts val="0"/>
              </a:spcBef>
              <a:spcAft>
                <a:spcPts val="0"/>
              </a:spcAft>
              <a:buNone/>
            </a:pPr>
            <a:r>
              <a:rPr lang="en-US"/>
              <a:t>2022SP93059</a:t>
            </a:r>
          </a:p>
          <a:p>
            <a:pPr marL="0" lvl="0" indent="0" algn="ctr" rtl="0">
              <a:spcBef>
                <a:spcPts val="0"/>
              </a:spcBef>
              <a:spcAft>
                <a:spcPts val="0"/>
              </a:spcAft>
              <a:buNone/>
            </a:pPr>
            <a:r>
              <a:rPr lang="en-US"/>
              <a:t>2YB 2022</a:t>
            </a:r>
            <a:endParaRPr/>
          </a:p>
        </p:txBody>
      </p:sp>
      <p:sp>
        <p:nvSpPr>
          <p:cNvPr id="1329" name="Google Shape;1329;p60"/>
          <p:cNvSpPr txBox="1">
            <a:spLocks noGrp="1"/>
          </p:cNvSpPr>
          <p:nvPr>
            <p:ph type="subTitle" idx="3"/>
          </p:nvPr>
        </p:nvSpPr>
        <p:spPr>
          <a:xfrm>
            <a:off x="3648449" y="2977108"/>
            <a:ext cx="1963364"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Avantika Mishra</a:t>
            </a:r>
            <a:endParaRPr>
              <a:solidFill>
                <a:schemeClr val="accent3"/>
              </a:solidFill>
            </a:endParaRPr>
          </a:p>
        </p:txBody>
      </p:sp>
      <p:sp>
        <p:nvSpPr>
          <p:cNvPr id="1330" name="Google Shape;1330;p60"/>
          <p:cNvSpPr txBox="1">
            <a:spLocks noGrp="1"/>
          </p:cNvSpPr>
          <p:nvPr>
            <p:ph type="subTitle" idx="4"/>
          </p:nvPr>
        </p:nvSpPr>
        <p:spPr>
          <a:xfrm>
            <a:off x="3609877" y="3363940"/>
            <a:ext cx="2040508"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Back-end developer</a:t>
            </a:r>
          </a:p>
          <a:p>
            <a:pPr marL="0" lvl="0" indent="0" algn="ctr" rtl="0">
              <a:spcBef>
                <a:spcPts val="0"/>
              </a:spcBef>
              <a:spcAft>
                <a:spcPts val="0"/>
              </a:spcAft>
              <a:buNone/>
            </a:pPr>
            <a:r>
              <a:rPr lang="en"/>
              <a:t>2022SP93049</a:t>
            </a:r>
          </a:p>
          <a:p>
            <a:pPr marL="0" lvl="0" indent="0" algn="ctr" rtl="0">
              <a:spcBef>
                <a:spcPts val="0"/>
              </a:spcBef>
              <a:spcAft>
                <a:spcPts val="0"/>
              </a:spcAft>
              <a:buNone/>
            </a:pPr>
            <a:r>
              <a:rPr lang="en"/>
              <a:t>2YB 2022</a:t>
            </a:r>
            <a:endParaRPr/>
          </a:p>
        </p:txBody>
      </p:sp>
      <p:sp>
        <p:nvSpPr>
          <p:cNvPr id="1331" name="Google Shape;1331;p60"/>
          <p:cNvSpPr txBox="1">
            <a:spLocks noGrp="1"/>
          </p:cNvSpPr>
          <p:nvPr>
            <p:ph type="subTitle" idx="5"/>
          </p:nvPr>
        </p:nvSpPr>
        <p:spPr>
          <a:xfrm>
            <a:off x="6229902"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solidFill>
                  <a:schemeClr val="accent3"/>
                </a:solidFill>
              </a:rPr>
              <a:t>Hritika</a:t>
            </a:r>
            <a:r>
              <a:rPr lang="en">
                <a:solidFill>
                  <a:schemeClr val="accent3"/>
                </a:solidFill>
              </a:rPr>
              <a:t> </a:t>
            </a:r>
            <a:r>
              <a:rPr lang="en" err="1">
                <a:solidFill>
                  <a:schemeClr val="accent3"/>
                </a:solidFill>
              </a:rPr>
              <a:t>Dhasal</a:t>
            </a:r>
            <a:endParaRPr>
              <a:solidFill>
                <a:schemeClr val="accent3"/>
              </a:solidFill>
            </a:endParaRPr>
          </a:p>
        </p:txBody>
      </p:sp>
      <p:sp>
        <p:nvSpPr>
          <p:cNvPr id="1332" name="Google Shape;1332;p60"/>
          <p:cNvSpPr txBox="1">
            <a:spLocks noGrp="1"/>
          </p:cNvSpPr>
          <p:nvPr>
            <p:ph type="subTitle" idx="6"/>
          </p:nvPr>
        </p:nvSpPr>
        <p:spPr>
          <a:xfrm>
            <a:off x="6096074" y="3376418"/>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Front-end developer</a:t>
            </a:r>
          </a:p>
          <a:p>
            <a:pPr marL="0" lvl="0" indent="0" algn="ctr" rtl="0">
              <a:spcBef>
                <a:spcPts val="0"/>
              </a:spcBef>
              <a:spcAft>
                <a:spcPts val="0"/>
              </a:spcAft>
              <a:buNone/>
            </a:pPr>
            <a:r>
              <a:rPr lang="en-US"/>
              <a:t>2022SP93058</a:t>
            </a:r>
          </a:p>
          <a:p>
            <a:pPr marL="0" lvl="0" indent="0" algn="ctr" rtl="0">
              <a:spcBef>
                <a:spcPts val="0"/>
              </a:spcBef>
              <a:spcAft>
                <a:spcPts val="0"/>
              </a:spcAft>
              <a:buNone/>
            </a:pPr>
            <a:r>
              <a:rPr lang="en-US"/>
              <a:t>2YB 2022</a:t>
            </a:r>
            <a:endParaRPr/>
          </a:p>
        </p:txBody>
      </p:sp>
      <p:pic>
        <p:nvPicPr>
          <p:cNvPr id="1333" name="Google Shape;1333;p60"/>
          <p:cNvPicPr preferRelativeResize="0"/>
          <p:nvPr/>
        </p:nvPicPr>
        <p:blipFill rotWithShape="1">
          <a:blip r:embed="rId3"/>
          <a:srcRect l="35121" t="11198" r="27806" b="33590"/>
          <a:stretch/>
        </p:blipFill>
        <p:spPr>
          <a:xfrm>
            <a:off x="3894109" y="1456085"/>
            <a:ext cx="1345409" cy="1391495"/>
          </a:xfrm>
          <a:prstGeom prst="roundRect">
            <a:avLst>
              <a:gd name="adj" fmla="val 16667"/>
            </a:avLst>
          </a:prstGeom>
          <a:noFill/>
          <a:ln>
            <a:noFill/>
          </a:ln>
        </p:spPr>
      </p:pic>
      <p:pic>
        <p:nvPicPr>
          <p:cNvPr id="1334" name="Google Shape;1334;p60"/>
          <p:cNvPicPr preferRelativeResize="0"/>
          <p:nvPr/>
        </p:nvPicPr>
        <p:blipFill rotWithShape="1">
          <a:blip r:embed="rId4"/>
          <a:srcRect l="563" t="15978" r="40567" b="-35"/>
          <a:stretch/>
        </p:blipFill>
        <p:spPr>
          <a:xfrm>
            <a:off x="1335252" y="1409784"/>
            <a:ext cx="1363502" cy="1423580"/>
          </a:xfrm>
          <a:prstGeom prst="roundRect">
            <a:avLst>
              <a:gd name="adj" fmla="val 16667"/>
            </a:avLst>
          </a:prstGeom>
          <a:noFill/>
          <a:ln>
            <a:noFill/>
          </a:ln>
        </p:spPr>
      </p:pic>
      <p:pic>
        <p:nvPicPr>
          <p:cNvPr id="1335" name="Google Shape;1335;p60"/>
          <p:cNvPicPr preferRelativeResize="0"/>
          <p:nvPr/>
        </p:nvPicPr>
        <p:blipFill>
          <a:blip r:embed="rId5"/>
          <a:srcRect t="46" b="46"/>
          <a:stretch/>
        </p:blipFill>
        <p:spPr>
          <a:xfrm>
            <a:off x="6499752" y="1457959"/>
            <a:ext cx="1307400" cy="1306200"/>
          </a:xfrm>
          <a:prstGeom prst="roundRect">
            <a:avLst>
              <a:gd name="adj" fmla="val 16667"/>
            </a:avLst>
          </a:prstGeom>
          <a:noFill/>
          <a:ln>
            <a:noFill/>
          </a:ln>
        </p:spPr>
      </p:pic>
      <p:grpSp>
        <p:nvGrpSpPr>
          <p:cNvPr id="1336" name="Google Shape;1336;p60"/>
          <p:cNvGrpSpPr/>
          <p:nvPr/>
        </p:nvGrpSpPr>
        <p:grpSpPr>
          <a:xfrm>
            <a:off x="2384839" y="1180288"/>
            <a:ext cx="591851" cy="531499"/>
            <a:chOff x="1715700" y="2707375"/>
            <a:chExt cx="667250" cy="600700"/>
          </a:xfrm>
        </p:grpSpPr>
        <p:sp>
          <p:nvSpPr>
            <p:cNvPr id="1337" name="Google Shape;1337;p60"/>
            <p:cNvSpPr/>
            <p:nvPr/>
          </p:nvSpPr>
          <p:spPr>
            <a:xfrm>
              <a:off x="1715700" y="2707375"/>
              <a:ext cx="667250" cy="600700"/>
            </a:xfrm>
            <a:custGeom>
              <a:avLst/>
              <a:gdLst/>
              <a:ahLst/>
              <a:cxnLst/>
              <a:rect l="l" t="t" r="r" b="b"/>
              <a:pathLst>
                <a:path w="26690" h="24028" extrusionOk="0">
                  <a:moveTo>
                    <a:pt x="7973" y="245"/>
                  </a:moveTo>
                  <a:cubicBezTo>
                    <a:pt x="8381" y="245"/>
                    <a:pt x="8902" y="464"/>
                    <a:pt x="9402" y="736"/>
                  </a:cubicBezTo>
                  <a:cubicBezTo>
                    <a:pt x="9915" y="1014"/>
                    <a:pt x="10405" y="1348"/>
                    <a:pt x="10772" y="1560"/>
                  </a:cubicBezTo>
                  <a:cubicBezTo>
                    <a:pt x="11597" y="2039"/>
                    <a:pt x="12287" y="2752"/>
                    <a:pt x="13145" y="3231"/>
                  </a:cubicBezTo>
                  <a:cubicBezTo>
                    <a:pt x="14493" y="3999"/>
                    <a:pt x="16052" y="4200"/>
                    <a:pt x="17378" y="4835"/>
                  </a:cubicBezTo>
                  <a:cubicBezTo>
                    <a:pt x="18737" y="5470"/>
                    <a:pt x="21020" y="6372"/>
                    <a:pt x="22947" y="7653"/>
                  </a:cubicBezTo>
                  <a:cubicBezTo>
                    <a:pt x="23916" y="8288"/>
                    <a:pt x="24796" y="9012"/>
                    <a:pt x="25420" y="9847"/>
                  </a:cubicBezTo>
                  <a:cubicBezTo>
                    <a:pt x="26055" y="10683"/>
                    <a:pt x="26445" y="11607"/>
                    <a:pt x="26445" y="12654"/>
                  </a:cubicBezTo>
                  <a:cubicBezTo>
                    <a:pt x="26445" y="12922"/>
                    <a:pt x="26423" y="13189"/>
                    <a:pt x="26367" y="13468"/>
                  </a:cubicBezTo>
                  <a:cubicBezTo>
                    <a:pt x="26088" y="14994"/>
                    <a:pt x="25409" y="16275"/>
                    <a:pt x="24518" y="17411"/>
                  </a:cubicBezTo>
                  <a:cubicBezTo>
                    <a:pt x="23627" y="18536"/>
                    <a:pt x="22535" y="19516"/>
                    <a:pt x="21443" y="20418"/>
                  </a:cubicBezTo>
                  <a:cubicBezTo>
                    <a:pt x="20385" y="21298"/>
                    <a:pt x="18971" y="22145"/>
                    <a:pt x="17467" y="22769"/>
                  </a:cubicBezTo>
                  <a:cubicBezTo>
                    <a:pt x="15974" y="23392"/>
                    <a:pt x="14392" y="23782"/>
                    <a:pt x="13022" y="23782"/>
                  </a:cubicBezTo>
                  <a:lnTo>
                    <a:pt x="12933" y="23782"/>
                  </a:lnTo>
                  <a:cubicBezTo>
                    <a:pt x="10605" y="23760"/>
                    <a:pt x="8645" y="22479"/>
                    <a:pt x="7575" y="20251"/>
                  </a:cubicBezTo>
                  <a:cubicBezTo>
                    <a:pt x="6985" y="19037"/>
                    <a:pt x="6551" y="17957"/>
                    <a:pt x="5982" y="16965"/>
                  </a:cubicBezTo>
                  <a:cubicBezTo>
                    <a:pt x="5426" y="15974"/>
                    <a:pt x="4735" y="15072"/>
                    <a:pt x="3666" y="14236"/>
                  </a:cubicBezTo>
                  <a:cubicBezTo>
                    <a:pt x="2752" y="13512"/>
                    <a:pt x="1939" y="13067"/>
                    <a:pt x="1337" y="12476"/>
                  </a:cubicBezTo>
                  <a:cubicBezTo>
                    <a:pt x="736" y="11897"/>
                    <a:pt x="346" y="11195"/>
                    <a:pt x="257" y="9903"/>
                  </a:cubicBezTo>
                  <a:cubicBezTo>
                    <a:pt x="257" y="9747"/>
                    <a:pt x="246" y="9591"/>
                    <a:pt x="246" y="9435"/>
                  </a:cubicBezTo>
                  <a:cubicBezTo>
                    <a:pt x="246" y="7943"/>
                    <a:pt x="691" y="6595"/>
                    <a:pt x="1616" y="5425"/>
                  </a:cubicBezTo>
                  <a:cubicBezTo>
                    <a:pt x="2986" y="3688"/>
                    <a:pt x="5303" y="1916"/>
                    <a:pt x="7052" y="624"/>
                  </a:cubicBezTo>
                  <a:cubicBezTo>
                    <a:pt x="7263" y="468"/>
                    <a:pt x="7475" y="324"/>
                    <a:pt x="7698" y="268"/>
                  </a:cubicBezTo>
                  <a:cubicBezTo>
                    <a:pt x="7742" y="257"/>
                    <a:pt x="7798" y="246"/>
                    <a:pt x="7854" y="246"/>
                  </a:cubicBezTo>
                  <a:lnTo>
                    <a:pt x="7943" y="246"/>
                  </a:lnTo>
                  <a:cubicBezTo>
                    <a:pt x="7953" y="245"/>
                    <a:pt x="7963" y="245"/>
                    <a:pt x="7973" y="245"/>
                  </a:cubicBezTo>
                  <a:close/>
                  <a:moveTo>
                    <a:pt x="7843" y="1"/>
                  </a:moveTo>
                  <a:cubicBezTo>
                    <a:pt x="7776" y="12"/>
                    <a:pt x="7698" y="12"/>
                    <a:pt x="7631" y="34"/>
                  </a:cubicBezTo>
                  <a:cubicBezTo>
                    <a:pt x="7353" y="101"/>
                    <a:pt x="7119" y="268"/>
                    <a:pt x="6907" y="424"/>
                  </a:cubicBezTo>
                  <a:cubicBezTo>
                    <a:pt x="5147" y="1727"/>
                    <a:pt x="2819" y="3498"/>
                    <a:pt x="1427" y="5269"/>
                  </a:cubicBezTo>
                  <a:cubicBezTo>
                    <a:pt x="469" y="6483"/>
                    <a:pt x="1" y="7898"/>
                    <a:pt x="1" y="9435"/>
                  </a:cubicBezTo>
                  <a:cubicBezTo>
                    <a:pt x="1" y="9602"/>
                    <a:pt x="12" y="9758"/>
                    <a:pt x="23" y="9925"/>
                  </a:cubicBezTo>
                  <a:cubicBezTo>
                    <a:pt x="101" y="11251"/>
                    <a:pt x="524" y="12042"/>
                    <a:pt x="1170" y="12654"/>
                  </a:cubicBezTo>
                  <a:cubicBezTo>
                    <a:pt x="1805" y="13267"/>
                    <a:pt x="2630" y="13724"/>
                    <a:pt x="3510" y="14426"/>
                  </a:cubicBezTo>
                  <a:cubicBezTo>
                    <a:pt x="4557" y="15250"/>
                    <a:pt x="5225" y="16119"/>
                    <a:pt x="5771" y="17088"/>
                  </a:cubicBezTo>
                  <a:cubicBezTo>
                    <a:pt x="6328" y="18057"/>
                    <a:pt x="6762" y="19137"/>
                    <a:pt x="7353" y="20363"/>
                  </a:cubicBezTo>
                  <a:cubicBezTo>
                    <a:pt x="8455" y="22657"/>
                    <a:pt x="10516" y="24005"/>
                    <a:pt x="12933" y="24027"/>
                  </a:cubicBezTo>
                  <a:lnTo>
                    <a:pt x="13022" y="24027"/>
                  </a:lnTo>
                  <a:cubicBezTo>
                    <a:pt x="14437" y="24027"/>
                    <a:pt x="16041" y="23615"/>
                    <a:pt x="17567" y="22991"/>
                  </a:cubicBezTo>
                  <a:cubicBezTo>
                    <a:pt x="19082" y="22357"/>
                    <a:pt x="20519" y="21510"/>
                    <a:pt x="21599" y="20608"/>
                  </a:cubicBezTo>
                  <a:cubicBezTo>
                    <a:pt x="22702" y="19705"/>
                    <a:pt x="23805" y="18714"/>
                    <a:pt x="24707" y="17556"/>
                  </a:cubicBezTo>
                  <a:cubicBezTo>
                    <a:pt x="25621" y="16397"/>
                    <a:pt x="26322" y="15083"/>
                    <a:pt x="26612" y="13512"/>
                  </a:cubicBezTo>
                  <a:cubicBezTo>
                    <a:pt x="26668" y="13211"/>
                    <a:pt x="26690" y="12933"/>
                    <a:pt x="26690" y="12654"/>
                  </a:cubicBezTo>
                  <a:cubicBezTo>
                    <a:pt x="26690" y="11541"/>
                    <a:pt x="26278" y="10560"/>
                    <a:pt x="25621" y="9703"/>
                  </a:cubicBezTo>
                  <a:cubicBezTo>
                    <a:pt x="24629" y="8411"/>
                    <a:pt x="23103" y="7375"/>
                    <a:pt x="21566" y="6550"/>
                  </a:cubicBezTo>
                  <a:cubicBezTo>
                    <a:pt x="20040" y="5715"/>
                    <a:pt x="18492" y="5091"/>
                    <a:pt x="17478" y="4612"/>
                  </a:cubicBezTo>
                  <a:cubicBezTo>
                    <a:pt x="16108" y="3966"/>
                    <a:pt x="14560" y="3754"/>
                    <a:pt x="13267" y="3019"/>
                  </a:cubicBezTo>
                  <a:cubicBezTo>
                    <a:pt x="12454" y="2563"/>
                    <a:pt x="11752" y="1861"/>
                    <a:pt x="10895" y="1360"/>
                  </a:cubicBezTo>
                  <a:cubicBezTo>
                    <a:pt x="10538" y="1137"/>
                    <a:pt x="10037" y="803"/>
                    <a:pt x="9514" y="524"/>
                  </a:cubicBezTo>
                  <a:cubicBezTo>
                    <a:pt x="8990" y="235"/>
                    <a:pt x="8433" y="1"/>
                    <a:pt x="7943"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1799525" y="2795100"/>
              <a:ext cx="493200" cy="437500"/>
            </a:xfrm>
            <a:custGeom>
              <a:avLst/>
              <a:gdLst/>
              <a:ahLst/>
              <a:cxnLst/>
              <a:rect l="l" t="t" r="r" b="b"/>
              <a:pathLst>
                <a:path w="19728" h="17500" extrusionOk="0">
                  <a:moveTo>
                    <a:pt x="5715" y="245"/>
                  </a:moveTo>
                  <a:cubicBezTo>
                    <a:pt x="6343" y="245"/>
                    <a:pt x="7112" y="463"/>
                    <a:pt x="7646" y="662"/>
                  </a:cubicBezTo>
                  <a:lnTo>
                    <a:pt x="7646" y="662"/>
                  </a:lnTo>
                  <a:lnTo>
                    <a:pt x="7642" y="669"/>
                  </a:lnTo>
                  <a:cubicBezTo>
                    <a:pt x="8221" y="992"/>
                    <a:pt x="8789" y="1493"/>
                    <a:pt x="9502" y="1872"/>
                  </a:cubicBezTo>
                  <a:cubicBezTo>
                    <a:pt x="10527" y="2418"/>
                    <a:pt x="11719" y="2618"/>
                    <a:pt x="12733" y="3097"/>
                  </a:cubicBezTo>
                  <a:cubicBezTo>
                    <a:pt x="13434" y="3420"/>
                    <a:pt x="14370" y="3821"/>
                    <a:pt x="15295" y="4300"/>
                  </a:cubicBezTo>
                  <a:cubicBezTo>
                    <a:pt x="16353" y="4846"/>
                    <a:pt x="17411" y="5536"/>
                    <a:pt x="18191" y="6350"/>
                  </a:cubicBezTo>
                  <a:cubicBezTo>
                    <a:pt x="18970" y="7163"/>
                    <a:pt x="19483" y="8098"/>
                    <a:pt x="19483" y="9168"/>
                  </a:cubicBezTo>
                  <a:cubicBezTo>
                    <a:pt x="19483" y="9379"/>
                    <a:pt x="19472" y="9591"/>
                    <a:pt x="19427" y="9814"/>
                  </a:cubicBezTo>
                  <a:cubicBezTo>
                    <a:pt x="19216" y="10950"/>
                    <a:pt x="18692" y="11919"/>
                    <a:pt x="18001" y="12766"/>
                  </a:cubicBezTo>
                  <a:cubicBezTo>
                    <a:pt x="17311" y="13623"/>
                    <a:pt x="16453" y="14347"/>
                    <a:pt x="15573" y="15005"/>
                  </a:cubicBezTo>
                  <a:cubicBezTo>
                    <a:pt x="14771" y="15595"/>
                    <a:pt x="13769" y="16163"/>
                    <a:pt x="12710" y="16575"/>
                  </a:cubicBezTo>
                  <a:cubicBezTo>
                    <a:pt x="11663" y="16987"/>
                    <a:pt x="10572" y="17255"/>
                    <a:pt x="9603" y="17255"/>
                  </a:cubicBezTo>
                  <a:lnTo>
                    <a:pt x="9435" y="17255"/>
                  </a:lnTo>
                  <a:cubicBezTo>
                    <a:pt x="7787" y="17199"/>
                    <a:pt x="6406" y="16286"/>
                    <a:pt x="5604" y="14726"/>
                  </a:cubicBezTo>
                  <a:cubicBezTo>
                    <a:pt x="5169" y="13880"/>
                    <a:pt x="4835" y="13111"/>
                    <a:pt x="4423" y="12398"/>
                  </a:cubicBezTo>
                  <a:cubicBezTo>
                    <a:pt x="4011" y="11685"/>
                    <a:pt x="3498" y="11039"/>
                    <a:pt x="2741" y="10415"/>
                  </a:cubicBezTo>
                  <a:cubicBezTo>
                    <a:pt x="2162" y="9959"/>
                    <a:pt x="1638" y="9636"/>
                    <a:pt x="1226" y="9268"/>
                  </a:cubicBezTo>
                  <a:cubicBezTo>
                    <a:pt x="814" y="8900"/>
                    <a:pt x="513" y="8488"/>
                    <a:pt x="357" y="7809"/>
                  </a:cubicBezTo>
                  <a:cubicBezTo>
                    <a:pt x="324" y="7664"/>
                    <a:pt x="301" y="7508"/>
                    <a:pt x="279" y="7341"/>
                  </a:cubicBezTo>
                  <a:cubicBezTo>
                    <a:pt x="257" y="7118"/>
                    <a:pt x="246" y="6907"/>
                    <a:pt x="246" y="6706"/>
                  </a:cubicBezTo>
                  <a:cubicBezTo>
                    <a:pt x="246" y="5782"/>
                    <a:pt x="480" y="4957"/>
                    <a:pt x="981" y="4211"/>
                  </a:cubicBezTo>
                  <a:cubicBezTo>
                    <a:pt x="1805" y="2997"/>
                    <a:pt x="3276" y="1716"/>
                    <a:pt x="4512" y="680"/>
                  </a:cubicBezTo>
                  <a:cubicBezTo>
                    <a:pt x="4646" y="568"/>
                    <a:pt x="4790" y="479"/>
                    <a:pt x="4946" y="413"/>
                  </a:cubicBezTo>
                  <a:cubicBezTo>
                    <a:pt x="5002" y="390"/>
                    <a:pt x="5047" y="368"/>
                    <a:pt x="5091" y="346"/>
                  </a:cubicBezTo>
                  <a:cubicBezTo>
                    <a:pt x="5269" y="279"/>
                    <a:pt x="5481" y="245"/>
                    <a:pt x="5715" y="245"/>
                  </a:cubicBezTo>
                  <a:close/>
                  <a:moveTo>
                    <a:pt x="5715" y="0"/>
                  </a:moveTo>
                  <a:cubicBezTo>
                    <a:pt x="5459" y="0"/>
                    <a:pt x="5214" y="34"/>
                    <a:pt x="4991" y="123"/>
                  </a:cubicBezTo>
                  <a:cubicBezTo>
                    <a:pt x="4935" y="145"/>
                    <a:pt x="4891" y="179"/>
                    <a:pt x="4846" y="190"/>
                  </a:cubicBezTo>
                  <a:cubicBezTo>
                    <a:pt x="4679" y="268"/>
                    <a:pt x="4512" y="368"/>
                    <a:pt x="4356" y="502"/>
                  </a:cubicBezTo>
                  <a:cubicBezTo>
                    <a:pt x="3120" y="1538"/>
                    <a:pt x="1638" y="2819"/>
                    <a:pt x="780" y="4077"/>
                  </a:cubicBezTo>
                  <a:cubicBezTo>
                    <a:pt x="257" y="4857"/>
                    <a:pt x="1" y="5737"/>
                    <a:pt x="1" y="6706"/>
                  </a:cubicBezTo>
                  <a:cubicBezTo>
                    <a:pt x="1" y="6918"/>
                    <a:pt x="12" y="7140"/>
                    <a:pt x="34" y="7363"/>
                  </a:cubicBezTo>
                  <a:cubicBezTo>
                    <a:pt x="56" y="7541"/>
                    <a:pt x="79" y="7709"/>
                    <a:pt x="123" y="7864"/>
                  </a:cubicBezTo>
                  <a:cubicBezTo>
                    <a:pt x="279" y="8589"/>
                    <a:pt x="624" y="9056"/>
                    <a:pt x="1059" y="9446"/>
                  </a:cubicBezTo>
                  <a:cubicBezTo>
                    <a:pt x="1504" y="9836"/>
                    <a:pt x="2028" y="10159"/>
                    <a:pt x="2585" y="10605"/>
                  </a:cubicBezTo>
                  <a:cubicBezTo>
                    <a:pt x="3320" y="11206"/>
                    <a:pt x="3810" y="11830"/>
                    <a:pt x="4211" y="12521"/>
                  </a:cubicBezTo>
                  <a:cubicBezTo>
                    <a:pt x="4623" y="13211"/>
                    <a:pt x="4958" y="13980"/>
                    <a:pt x="5392" y="14837"/>
                  </a:cubicBezTo>
                  <a:cubicBezTo>
                    <a:pt x="6216" y="16464"/>
                    <a:pt x="7698" y="17433"/>
                    <a:pt x="9435" y="17500"/>
                  </a:cubicBezTo>
                  <a:lnTo>
                    <a:pt x="9603" y="17500"/>
                  </a:lnTo>
                  <a:cubicBezTo>
                    <a:pt x="10616" y="17500"/>
                    <a:pt x="11730" y="17221"/>
                    <a:pt x="12799" y="16798"/>
                  </a:cubicBezTo>
                  <a:cubicBezTo>
                    <a:pt x="13880" y="16386"/>
                    <a:pt x="14905" y="15807"/>
                    <a:pt x="15718" y="15205"/>
                  </a:cubicBezTo>
                  <a:cubicBezTo>
                    <a:pt x="16609" y="14537"/>
                    <a:pt x="17489" y="13790"/>
                    <a:pt x="18191" y="12922"/>
                  </a:cubicBezTo>
                  <a:cubicBezTo>
                    <a:pt x="18904" y="12053"/>
                    <a:pt x="19449" y="11039"/>
                    <a:pt x="19661" y="9858"/>
                  </a:cubicBezTo>
                  <a:cubicBezTo>
                    <a:pt x="19706" y="9624"/>
                    <a:pt x="19728" y="9391"/>
                    <a:pt x="19728" y="9168"/>
                  </a:cubicBezTo>
                  <a:cubicBezTo>
                    <a:pt x="19728" y="8009"/>
                    <a:pt x="19182" y="7018"/>
                    <a:pt x="18369" y="6171"/>
                  </a:cubicBezTo>
                  <a:cubicBezTo>
                    <a:pt x="17556" y="5336"/>
                    <a:pt x="16486" y="4645"/>
                    <a:pt x="15417" y="4088"/>
                  </a:cubicBezTo>
                  <a:cubicBezTo>
                    <a:pt x="14470" y="3598"/>
                    <a:pt x="13535" y="3197"/>
                    <a:pt x="12844" y="2874"/>
                  </a:cubicBezTo>
                  <a:cubicBezTo>
                    <a:pt x="11775" y="2384"/>
                    <a:pt x="10594" y="2184"/>
                    <a:pt x="9614" y="1649"/>
                  </a:cubicBezTo>
                  <a:cubicBezTo>
                    <a:pt x="8934" y="1292"/>
                    <a:pt x="8366" y="802"/>
                    <a:pt x="7765" y="457"/>
                  </a:cubicBezTo>
                  <a:lnTo>
                    <a:pt x="7753" y="446"/>
                  </a:lnTo>
                  <a:lnTo>
                    <a:pt x="7742" y="446"/>
                  </a:lnTo>
                  <a:cubicBezTo>
                    <a:pt x="7196" y="245"/>
                    <a:pt x="6406" y="0"/>
                    <a:pt x="571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1881675" y="2870575"/>
              <a:ext cx="320825" cy="286575"/>
            </a:xfrm>
            <a:custGeom>
              <a:avLst/>
              <a:gdLst/>
              <a:ahLst/>
              <a:cxnLst/>
              <a:rect l="l" t="t" r="r" b="b"/>
              <a:pathLst>
                <a:path w="12833" h="11463" extrusionOk="0">
                  <a:moveTo>
                    <a:pt x="4289" y="245"/>
                  </a:moveTo>
                  <a:cubicBezTo>
                    <a:pt x="4395" y="245"/>
                    <a:pt x="4500" y="255"/>
                    <a:pt x="4596" y="266"/>
                  </a:cubicBezTo>
                  <a:lnTo>
                    <a:pt x="4596" y="266"/>
                  </a:lnTo>
                  <a:cubicBezTo>
                    <a:pt x="4928" y="445"/>
                    <a:pt x="5368" y="729"/>
                    <a:pt x="5916" y="991"/>
                  </a:cubicBezTo>
                  <a:cubicBezTo>
                    <a:pt x="6628" y="1337"/>
                    <a:pt x="7442" y="1526"/>
                    <a:pt x="8166" y="1849"/>
                  </a:cubicBezTo>
                  <a:cubicBezTo>
                    <a:pt x="8700" y="2105"/>
                    <a:pt x="9346" y="2384"/>
                    <a:pt x="9926" y="2707"/>
                  </a:cubicBezTo>
                  <a:cubicBezTo>
                    <a:pt x="10661" y="3108"/>
                    <a:pt x="11329" y="3620"/>
                    <a:pt x="11819" y="4199"/>
                  </a:cubicBezTo>
                  <a:cubicBezTo>
                    <a:pt x="12298" y="4790"/>
                    <a:pt x="12599" y="5447"/>
                    <a:pt x="12599" y="6160"/>
                  </a:cubicBezTo>
                  <a:cubicBezTo>
                    <a:pt x="12599" y="6316"/>
                    <a:pt x="12577" y="6483"/>
                    <a:pt x="12543" y="6650"/>
                  </a:cubicBezTo>
                  <a:cubicBezTo>
                    <a:pt x="12398" y="7407"/>
                    <a:pt x="12053" y="8054"/>
                    <a:pt x="11563" y="8622"/>
                  </a:cubicBezTo>
                  <a:cubicBezTo>
                    <a:pt x="11073" y="9190"/>
                    <a:pt x="10449" y="9669"/>
                    <a:pt x="9758" y="10081"/>
                  </a:cubicBezTo>
                  <a:cubicBezTo>
                    <a:pt x="8723" y="10705"/>
                    <a:pt x="7375" y="11217"/>
                    <a:pt x="6283" y="11217"/>
                  </a:cubicBezTo>
                  <a:cubicBezTo>
                    <a:pt x="6194" y="11217"/>
                    <a:pt x="6105" y="11217"/>
                    <a:pt x="6016" y="11206"/>
                  </a:cubicBezTo>
                  <a:cubicBezTo>
                    <a:pt x="5036" y="11128"/>
                    <a:pt x="4222" y="10582"/>
                    <a:pt x="3699" y="9680"/>
                  </a:cubicBezTo>
                  <a:cubicBezTo>
                    <a:pt x="3420" y="9201"/>
                    <a:pt x="3198" y="8744"/>
                    <a:pt x="2919" y="8321"/>
                  </a:cubicBezTo>
                  <a:cubicBezTo>
                    <a:pt x="2652" y="7886"/>
                    <a:pt x="2340" y="7485"/>
                    <a:pt x="1883" y="7096"/>
                  </a:cubicBezTo>
                  <a:cubicBezTo>
                    <a:pt x="1560" y="6817"/>
                    <a:pt x="1248" y="6605"/>
                    <a:pt x="1003" y="6372"/>
                  </a:cubicBezTo>
                  <a:cubicBezTo>
                    <a:pt x="758" y="6138"/>
                    <a:pt x="558" y="5893"/>
                    <a:pt x="435" y="5525"/>
                  </a:cubicBezTo>
                  <a:cubicBezTo>
                    <a:pt x="402" y="5436"/>
                    <a:pt x="379" y="5347"/>
                    <a:pt x="357" y="5246"/>
                  </a:cubicBezTo>
                  <a:cubicBezTo>
                    <a:pt x="279" y="4946"/>
                    <a:pt x="246" y="4667"/>
                    <a:pt x="246" y="4400"/>
                  </a:cubicBezTo>
                  <a:cubicBezTo>
                    <a:pt x="246" y="4066"/>
                    <a:pt x="301" y="3765"/>
                    <a:pt x="424" y="3487"/>
                  </a:cubicBezTo>
                  <a:cubicBezTo>
                    <a:pt x="714" y="2774"/>
                    <a:pt x="1337" y="2005"/>
                    <a:pt x="2039" y="1236"/>
                  </a:cubicBezTo>
                  <a:cubicBezTo>
                    <a:pt x="2106" y="1158"/>
                    <a:pt x="2184" y="1092"/>
                    <a:pt x="2262" y="1058"/>
                  </a:cubicBezTo>
                  <a:lnTo>
                    <a:pt x="2284" y="1047"/>
                  </a:lnTo>
                  <a:lnTo>
                    <a:pt x="2295" y="1025"/>
                  </a:lnTo>
                  <a:cubicBezTo>
                    <a:pt x="2329" y="991"/>
                    <a:pt x="2351" y="958"/>
                    <a:pt x="2384" y="925"/>
                  </a:cubicBezTo>
                  <a:cubicBezTo>
                    <a:pt x="2585" y="724"/>
                    <a:pt x="2897" y="546"/>
                    <a:pt x="3242" y="423"/>
                  </a:cubicBezTo>
                  <a:cubicBezTo>
                    <a:pt x="3576" y="312"/>
                    <a:pt x="3955" y="245"/>
                    <a:pt x="4289" y="245"/>
                  </a:cubicBezTo>
                  <a:close/>
                  <a:moveTo>
                    <a:pt x="4289" y="0"/>
                  </a:moveTo>
                  <a:cubicBezTo>
                    <a:pt x="3922" y="0"/>
                    <a:pt x="3532" y="67"/>
                    <a:pt x="3164" y="201"/>
                  </a:cubicBezTo>
                  <a:cubicBezTo>
                    <a:pt x="2797" y="323"/>
                    <a:pt x="2451" y="512"/>
                    <a:pt x="2217" y="757"/>
                  </a:cubicBezTo>
                  <a:cubicBezTo>
                    <a:pt x="2177" y="788"/>
                    <a:pt x="2145" y="819"/>
                    <a:pt x="2115" y="858"/>
                  </a:cubicBezTo>
                  <a:lnTo>
                    <a:pt x="2115" y="858"/>
                  </a:lnTo>
                  <a:cubicBezTo>
                    <a:pt x="2018" y="919"/>
                    <a:pt x="1930" y="990"/>
                    <a:pt x="1861" y="1069"/>
                  </a:cubicBezTo>
                  <a:cubicBezTo>
                    <a:pt x="1148" y="1849"/>
                    <a:pt x="513" y="2629"/>
                    <a:pt x="201" y="3397"/>
                  </a:cubicBezTo>
                  <a:cubicBezTo>
                    <a:pt x="67" y="3709"/>
                    <a:pt x="1" y="4043"/>
                    <a:pt x="1" y="4400"/>
                  </a:cubicBezTo>
                  <a:cubicBezTo>
                    <a:pt x="1" y="4690"/>
                    <a:pt x="45" y="4990"/>
                    <a:pt x="123" y="5302"/>
                  </a:cubicBezTo>
                  <a:cubicBezTo>
                    <a:pt x="145" y="5414"/>
                    <a:pt x="179" y="5503"/>
                    <a:pt x="201" y="5603"/>
                  </a:cubicBezTo>
                  <a:cubicBezTo>
                    <a:pt x="346" y="6015"/>
                    <a:pt x="569" y="6305"/>
                    <a:pt x="836" y="6550"/>
                  </a:cubicBezTo>
                  <a:cubicBezTo>
                    <a:pt x="1103" y="6795"/>
                    <a:pt x="1415" y="7006"/>
                    <a:pt x="1727" y="7285"/>
                  </a:cubicBezTo>
                  <a:cubicBezTo>
                    <a:pt x="2162" y="7653"/>
                    <a:pt x="2462" y="8031"/>
                    <a:pt x="2719" y="8443"/>
                  </a:cubicBezTo>
                  <a:cubicBezTo>
                    <a:pt x="2986" y="8867"/>
                    <a:pt x="3209" y="9312"/>
                    <a:pt x="3487" y="9802"/>
                  </a:cubicBezTo>
                  <a:cubicBezTo>
                    <a:pt x="4044" y="10760"/>
                    <a:pt x="4935" y="11362"/>
                    <a:pt x="5993" y="11451"/>
                  </a:cubicBezTo>
                  <a:cubicBezTo>
                    <a:pt x="6094" y="11462"/>
                    <a:pt x="6183" y="11462"/>
                    <a:pt x="6283" y="11462"/>
                  </a:cubicBezTo>
                  <a:cubicBezTo>
                    <a:pt x="7453" y="11462"/>
                    <a:pt x="8823" y="10927"/>
                    <a:pt x="9892" y="10292"/>
                  </a:cubicBezTo>
                  <a:cubicBezTo>
                    <a:pt x="10594" y="9869"/>
                    <a:pt x="11240" y="9368"/>
                    <a:pt x="11752" y="8778"/>
                  </a:cubicBezTo>
                  <a:cubicBezTo>
                    <a:pt x="12254" y="8187"/>
                    <a:pt x="12632" y="7497"/>
                    <a:pt x="12788" y="6706"/>
                  </a:cubicBezTo>
                  <a:cubicBezTo>
                    <a:pt x="12822" y="6516"/>
                    <a:pt x="12833" y="6338"/>
                    <a:pt x="12833" y="6160"/>
                  </a:cubicBezTo>
                  <a:cubicBezTo>
                    <a:pt x="12833" y="5369"/>
                    <a:pt x="12510" y="4667"/>
                    <a:pt x="11997" y="4043"/>
                  </a:cubicBezTo>
                  <a:cubicBezTo>
                    <a:pt x="11496" y="3431"/>
                    <a:pt x="10794" y="2907"/>
                    <a:pt x="10048" y="2495"/>
                  </a:cubicBezTo>
                  <a:cubicBezTo>
                    <a:pt x="9447" y="2161"/>
                    <a:pt x="8801" y="1883"/>
                    <a:pt x="8266" y="1637"/>
                  </a:cubicBezTo>
                  <a:cubicBezTo>
                    <a:pt x="7520" y="1292"/>
                    <a:pt x="6695" y="1103"/>
                    <a:pt x="6027" y="769"/>
                  </a:cubicBezTo>
                  <a:cubicBezTo>
                    <a:pt x="5481" y="524"/>
                    <a:pt x="5047" y="223"/>
                    <a:pt x="4690" y="45"/>
                  </a:cubicBezTo>
                  <a:lnTo>
                    <a:pt x="4679" y="33"/>
                  </a:lnTo>
                  <a:lnTo>
                    <a:pt x="4657" y="33"/>
                  </a:lnTo>
                  <a:cubicBezTo>
                    <a:pt x="4534" y="11"/>
                    <a:pt x="4412" y="0"/>
                    <a:pt x="428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1946275" y="2936550"/>
              <a:ext cx="166275" cy="147075"/>
            </a:xfrm>
            <a:custGeom>
              <a:avLst/>
              <a:gdLst/>
              <a:ahLst/>
              <a:cxnLst/>
              <a:rect l="l" t="t" r="r" b="b"/>
              <a:pathLst>
                <a:path w="6651" h="5883" extrusionOk="0">
                  <a:moveTo>
                    <a:pt x="2249" y="237"/>
                  </a:moveTo>
                  <a:lnTo>
                    <a:pt x="2249" y="237"/>
                  </a:lnTo>
                  <a:cubicBezTo>
                    <a:pt x="2314" y="252"/>
                    <a:pt x="2485" y="306"/>
                    <a:pt x="2708" y="380"/>
                  </a:cubicBezTo>
                  <a:cubicBezTo>
                    <a:pt x="3064" y="502"/>
                    <a:pt x="3543" y="680"/>
                    <a:pt x="4022" y="881"/>
                  </a:cubicBezTo>
                  <a:cubicBezTo>
                    <a:pt x="4501" y="1070"/>
                    <a:pt x="4958" y="1293"/>
                    <a:pt x="5259" y="1482"/>
                  </a:cubicBezTo>
                  <a:cubicBezTo>
                    <a:pt x="6027" y="1995"/>
                    <a:pt x="6406" y="2741"/>
                    <a:pt x="6406" y="3465"/>
                  </a:cubicBezTo>
                  <a:cubicBezTo>
                    <a:pt x="6406" y="3911"/>
                    <a:pt x="6272" y="4345"/>
                    <a:pt x="5983" y="4713"/>
                  </a:cubicBezTo>
                  <a:cubicBezTo>
                    <a:pt x="5693" y="5069"/>
                    <a:pt x="5259" y="5370"/>
                    <a:pt x="4679" y="5526"/>
                  </a:cubicBezTo>
                  <a:cubicBezTo>
                    <a:pt x="4379" y="5604"/>
                    <a:pt x="4122" y="5637"/>
                    <a:pt x="3900" y="5637"/>
                  </a:cubicBezTo>
                  <a:cubicBezTo>
                    <a:pt x="3588" y="5637"/>
                    <a:pt x="3332" y="5582"/>
                    <a:pt x="3109" y="5470"/>
                  </a:cubicBezTo>
                  <a:cubicBezTo>
                    <a:pt x="2763" y="5292"/>
                    <a:pt x="2485" y="5014"/>
                    <a:pt x="2184" y="4679"/>
                  </a:cubicBezTo>
                  <a:cubicBezTo>
                    <a:pt x="1883" y="4345"/>
                    <a:pt x="1583" y="3944"/>
                    <a:pt x="1193" y="3577"/>
                  </a:cubicBezTo>
                  <a:cubicBezTo>
                    <a:pt x="914" y="3309"/>
                    <a:pt x="658" y="3153"/>
                    <a:pt x="491" y="2997"/>
                  </a:cubicBezTo>
                  <a:cubicBezTo>
                    <a:pt x="413" y="2919"/>
                    <a:pt x="346" y="2853"/>
                    <a:pt x="302" y="2775"/>
                  </a:cubicBezTo>
                  <a:cubicBezTo>
                    <a:pt x="268" y="2685"/>
                    <a:pt x="246" y="2596"/>
                    <a:pt x="246" y="2474"/>
                  </a:cubicBezTo>
                  <a:cubicBezTo>
                    <a:pt x="246" y="2351"/>
                    <a:pt x="268" y="2195"/>
                    <a:pt x="324" y="2006"/>
                  </a:cubicBezTo>
                  <a:cubicBezTo>
                    <a:pt x="435" y="1638"/>
                    <a:pt x="747" y="1193"/>
                    <a:pt x="1126" y="859"/>
                  </a:cubicBezTo>
                  <a:cubicBezTo>
                    <a:pt x="1496" y="522"/>
                    <a:pt x="1918" y="269"/>
                    <a:pt x="2249" y="237"/>
                  </a:cubicBezTo>
                  <a:close/>
                  <a:moveTo>
                    <a:pt x="2262" y="1"/>
                  </a:moveTo>
                  <a:cubicBezTo>
                    <a:pt x="1828" y="34"/>
                    <a:pt x="1360" y="313"/>
                    <a:pt x="959" y="669"/>
                  </a:cubicBezTo>
                  <a:cubicBezTo>
                    <a:pt x="558" y="1037"/>
                    <a:pt x="224" y="1505"/>
                    <a:pt x="90" y="1939"/>
                  </a:cubicBezTo>
                  <a:cubicBezTo>
                    <a:pt x="34" y="2151"/>
                    <a:pt x="1" y="2318"/>
                    <a:pt x="1" y="2474"/>
                  </a:cubicBezTo>
                  <a:cubicBezTo>
                    <a:pt x="1" y="2630"/>
                    <a:pt x="34" y="2763"/>
                    <a:pt x="90" y="2886"/>
                  </a:cubicBezTo>
                  <a:cubicBezTo>
                    <a:pt x="179" y="3053"/>
                    <a:pt x="324" y="3176"/>
                    <a:pt x="480" y="3309"/>
                  </a:cubicBezTo>
                  <a:cubicBezTo>
                    <a:pt x="647" y="3432"/>
                    <a:pt x="825" y="3565"/>
                    <a:pt x="1015" y="3744"/>
                  </a:cubicBezTo>
                  <a:cubicBezTo>
                    <a:pt x="1527" y="4234"/>
                    <a:pt x="1895" y="4757"/>
                    <a:pt x="2307" y="5169"/>
                  </a:cubicBezTo>
                  <a:cubicBezTo>
                    <a:pt x="2518" y="5370"/>
                    <a:pt x="2741" y="5559"/>
                    <a:pt x="2997" y="5682"/>
                  </a:cubicBezTo>
                  <a:cubicBezTo>
                    <a:pt x="3254" y="5816"/>
                    <a:pt x="3554" y="5882"/>
                    <a:pt x="3900" y="5882"/>
                  </a:cubicBezTo>
                  <a:cubicBezTo>
                    <a:pt x="4145" y="5882"/>
                    <a:pt x="4423" y="5849"/>
                    <a:pt x="4746" y="5760"/>
                  </a:cubicBezTo>
                  <a:cubicBezTo>
                    <a:pt x="5370" y="5593"/>
                    <a:pt x="5849" y="5270"/>
                    <a:pt x="6172" y="4858"/>
                  </a:cubicBezTo>
                  <a:cubicBezTo>
                    <a:pt x="6495" y="4457"/>
                    <a:pt x="6651" y="3966"/>
                    <a:pt x="6651" y="3465"/>
                  </a:cubicBezTo>
                  <a:cubicBezTo>
                    <a:pt x="6651" y="2663"/>
                    <a:pt x="6228" y="1828"/>
                    <a:pt x="5392" y="1282"/>
                  </a:cubicBezTo>
                  <a:cubicBezTo>
                    <a:pt x="4969" y="1003"/>
                    <a:pt x="4267" y="703"/>
                    <a:pt x="3632" y="458"/>
                  </a:cubicBezTo>
                  <a:cubicBezTo>
                    <a:pt x="3320" y="335"/>
                    <a:pt x="3020" y="235"/>
                    <a:pt x="2786" y="157"/>
                  </a:cubicBezTo>
                  <a:cubicBezTo>
                    <a:pt x="2552" y="68"/>
                    <a:pt x="2374" y="23"/>
                    <a:pt x="2296"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60"/>
          <p:cNvSpPr/>
          <p:nvPr/>
        </p:nvSpPr>
        <p:spPr>
          <a:xfrm rot="-2180978">
            <a:off x="7603231" y="1082110"/>
            <a:ext cx="476191" cy="490141"/>
          </a:xfrm>
          <a:custGeom>
            <a:avLst/>
            <a:gdLst/>
            <a:ahLst/>
            <a:cxnLst/>
            <a:rect l="l" t="t" r="r" b="b"/>
            <a:pathLst>
              <a:path w="19048" h="19606" extrusionOk="0">
                <a:moveTo>
                  <a:pt x="10651" y="0"/>
                </a:moveTo>
                <a:cubicBezTo>
                  <a:pt x="9399" y="0"/>
                  <a:pt x="8119" y="246"/>
                  <a:pt x="6995" y="620"/>
                </a:cubicBezTo>
                <a:cubicBezTo>
                  <a:pt x="3286" y="1846"/>
                  <a:pt x="0" y="4920"/>
                  <a:pt x="123" y="9119"/>
                </a:cubicBezTo>
                <a:cubicBezTo>
                  <a:pt x="212" y="12105"/>
                  <a:pt x="2362" y="15446"/>
                  <a:pt x="4545" y="17329"/>
                </a:cubicBezTo>
                <a:cubicBezTo>
                  <a:pt x="6395" y="18923"/>
                  <a:pt x="8050" y="19605"/>
                  <a:pt x="10196" y="19605"/>
                </a:cubicBezTo>
                <a:cubicBezTo>
                  <a:pt x="10660" y="19605"/>
                  <a:pt x="11146" y="19573"/>
                  <a:pt x="11663" y="19512"/>
                </a:cubicBezTo>
                <a:cubicBezTo>
                  <a:pt x="15327" y="19078"/>
                  <a:pt x="19048" y="16839"/>
                  <a:pt x="18112" y="12773"/>
                </a:cubicBezTo>
                <a:cubicBezTo>
                  <a:pt x="17722" y="11069"/>
                  <a:pt x="17110" y="9453"/>
                  <a:pt x="16787" y="7716"/>
                </a:cubicBezTo>
                <a:cubicBezTo>
                  <a:pt x="16497" y="6123"/>
                  <a:pt x="16620" y="4240"/>
                  <a:pt x="15862" y="2770"/>
                </a:cubicBezTo>
                <a:cubicBezTo>
                  <a:pt x="14871" y="821"/>
                  <a:pt x="13010" y="86"/>
                  <a:pt x="11028" y="8"/>
                </a:cubicBezTo>
                <a:cubicBezTo>
                  <a:pt x="10903" y="3"/>
                  <a:pt x="10777" y="0"/>
                  <a:pt x="10651"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rot="-2180978">
            <a:off x="7570414" y="1123646"/>
            <a:ext cx="462841" cy="499591"/>
          </a:xfrm>
          <a:custGeom>
            <a:avLst/>
            <a:gdLst/>
            <a:ahLst/>
            <a:cxnLst/>
            <a:rect l="l" t="t" r="r" b="b"/>
            <a:pathLst>
              <a:path w="18514" h="19984" extrusionOk="0">
                <a:moveTo>
                  <a:pt x="11084" y="379"/>
                </a:moveTo>
                <a:cubicBezTo>
                  <a:pt x="12053" y="424"/>
                  <a:pt x="12989" y="624"/>
                  <a:pt x="13791" y="1048"/>
                </a:cubicBezTo>
                <a:cubicBezTo>
                  <a:pt x="14604" y="1471"/>
                  <a:pt x="15283" y="2106"/>
                  <a:pt x="15762" y="3041"/>
                </a:cubicBezTo>
                <a:cubicBezTo>
                  <a:pt x="16119" y="3754"/>
                  <a:pt x="16275" y="4567"/>
                  <a:pt x="16375" y="5414"/>
                </a:cubicBezTo>
                <a:cubicBezTo>
                  <a:pt x="16475" y="6261"/>
                  <a:pt x="16520" y="7129"/>
                  <a:pt x="16664" y="7943"/>
                </a:cubicBezTo>
                <a:cubicBezTo>
                  <a:pt x="16988" y="9703"/>
                  <a:pt x="17611" y="11318"/>
                  <a:pt x="18001" y="13011"/>
                </a:cubicBezTo>
                <a:cubicBezTo>
                  <a:pt x="18090" y="13423"/>
                  <a:pt x="18135" y="13824"/>
                  <a:pt x="18135" y="14192"/>
                </a:cubicBezTo>
                <a:cubicBezTo>
                  <a:pt x="18135" y="14982"/>
                  <a:pt x="17945" y="15684"/>
                  <a:pt x="17589" y="16297"/>
                </a:cubicBezTo>
                <a:cubicBezTo>
                  <a:pt x="17077" y="17210"/>
                  <a:pt x="16208" y="17945"/>
                  <a:pt x="15172" y="18491"/>
                </a:cubicBezTo>
                <a:cubicBezTo>
                  <a:pt x="14125" y="19026"/>
                  <a:pt x="12911" y="19371"/>
                  <a:pt x="11708" y="19516"/>
                </a:cubicBezTo>
                <a:cubicBezTo>
                  <a:pt x="11195" y="19583"/>
                  <a:pt x="10716" y="19605"/>
                  <a:pt x="10260" y="19605"/>
                </a:cubicBezTo>
                <a:cubicBezTo>
                  <a:pt x="9201" y="19605"/>
                  <a:pt x="8277" y="19449"/>
                  <a:pt x="7386" y="19082"/>
                </a:cubicBezTo>
                <a:cubicBezTo>
                  <a:pt x="6506" y="18725"/>
                  <a:pt x="5637" y="18168"/>
                  <a:pt x="4723" y="17377"/>
                </a:cubicBezTo>
                <a:cubicBezTo>
                  <a:pt x="3654" y="16453"/>
                  <a:pt x="2585" y="15161"/>
                  <a:pt x="1772" y="13735"/>
                </a:cubicBezTo>
                <a:cubicBezTo>
                  <a:pt x="958" y="12309"/>
                  <a:pt x="413" y="10761"/>
                  <a:pt x="368" y="9313"/>
                </a:cubicBezTo>
                <a:cubicBezTo>
                  <a:pt x="368" y="9235"/>
                  <a:pt x="368" y="9168"/>
                  <a:pt x="368" y="9090"/>
                </a:cubicBezTo>
                <a:cubicBezTo>
                  <a:pt x="368" y="7096"/>
                  <a:pt x="1159" y="5381"/>
                  <a:pt x="2395" y="3999"/>
                </a:cubicBezTo>
                <a:cubicBezTo>
                  <a:pt x="3632" y="2618"/>
                  <a:pt x="5325" y="1582"/>
                  <a:pt x="7118" y="992"/>
                </a:cubicBezTo>
                <a:cubicBezTo>
                  <a:pt x="8221" y="624"/>
                  <a:pt x="9491" y="379"/>
                  <a:pt x="10727" y="379"/>
                </a:cubicBezTo>
                <a:close/>
                <a:moveTo>
                  <a:pt x="10727" y="0"/>
                </a:moveTo>
                <a:cubicBezTo>
                  <a:pt x="9446" y="0"/>
                  <a:pt x="8143" y="257"/>
                  <a:pt x="6996" y="635"/>
                </a:cubicBezTo>
                <a:cubicBezTo>
                  <a:pt x="5147" y="1248"/>
                  <a:pt x="3398" y="2306"/>
                  <a:pt x="2117" y="3743"/>
                </a:cubicBezTo>
                <a:cubicBezTo>
                  <a:pt x="825" y="5180"/>
                  <a:pt x="0" y="6996"/>
                  <a:pt x="0" y="9090"/>
                </a:cubicBezTo>
                <a:cubicBezTo>
                  <a:pt x="0" y="9168"/>
                  <a:pt x="0" y="9246"/>
                  <a:pt x="0" y="9324"/>
                </a:cubicBezTo>
                <a:cubicBezTo>
                  <a:pt x="45" y="10850"/>
                  <a:pt x="613" y="12454"/>
                  <a:pt x="1449" y="13924"/>
                </a:cubicBezTo>
                <a:cubicBezTo>
                  <a:pt x="2284" y="15383"/>
                  <a:pt x="3376" y="16698"/>
                  <a:pt x="4478" y="17656"/>
                </a:cubicBezTo>
                <a:cubicBezTo>
                  <a:pt x="5425" y="18469"/>
                  <a:pt x="6316" y="19048"/>
                  <a:pt x="7252" y="19427"/>
                </a:cubicBezTo>
                <a:cubicBezTo>
                  <a:pt x="8188" y="19806"/>
                  <a:pt x="9168" y="19984"/>
                  <a:pt x="10260" y="19984"/>
                </a:cubicBezTo>
                <a:cubicBezTo>
                  <a:pt x="10727" y="19984"/>
                  <a:pt x="11229" y="19950"/>
                  <a:pt x="11752" y="19884"/>
                </a:cubicBezTo>
                <a:cubicBezTo>
                  <a:pt x="13412" y="19683"/>
                  <a:pt x="15094" y="19126"/>
                  <a:pt x="16364" y="18179"/>
                </a:cubicBezTo>
                <a:cubicBezTo>
                  <a:pt x="16999" y="17711"/>
                  <a:pt x="17533" y="17143"/>
                  <a:pt x="17912" y="16475"/>
                </a:cubicBezTo>
                <a:cubicBezTo>
                  <a:pt x="18291" y="15807"/>
                  <a:pt x="18514" y="15049"/>
                  <a:pt x="18514" y="14192"/>
                </a:cubicBezTo>
                <a:cubicBezTo>
                  <a:pt x="18514" y="13791"/>
                  <a:pt x="18458" y="13367"/>
                  <a:pt x="18358" y="12922"/>
                </a:cubicBezTo>
                <a:cubicBezTo>
                  <a:pt x="17968" y="11206"/>
                  <a:pt x="17344" y="9591"/>
                  <a:pt x="17032" y="7876"/>
                </a:cubicBezTo>
                <a:cubicBezTo>
                  <a:pt x="16887" y="7096"/>
                  <a:pt x="16843" y="6227"/>
                  <a:pt x="16742" y="5369"/>
                </a:cubicBezTo>
                <a:cubicBezTo>
                  <a:pt x="16642" y="4512"/>
                  <a:pt x="16486" y="3643"/>
                  <a:pt x="16085" y="2874"/>
                </a:cubicBezTo>
                <a:cubicBezTo>
                  <a:pt x="15573" y="1872"/>
                  <a:pt x="14827" y="1170"/>
                  <a:pt x="13969" y="713"/>
                </a:cubicBezTo>
                <a:cubicBezTo>
                  <a:pt x="13100" y="257"/>
                  <a:pt x="12109" y="45"/>
                  <a:pt x="11095" y="12"/>
                </a:cubicBezTo>
                <a:cubicBezTo>
                  <a:pt x="10972" y="0"/>
                  <a:pt x="10850" y="0"/>
                  <a:pt x="10727"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60"/>
          <p:cNvGrpSpPr/>
          <p:nvPr/>
        </p:nvGrpSpPr>
        <p:grpSpPr>
          <a:xfrm rot="6299960">
            <a:off x="6391021" y="2519430"/>
            <a:ext cx="341565" cy="312391"/>
            <a:chOff x="5177300" y="2314950"/>
            <a:chExt cx="341575" cy="312400"/>
          </a:xfrm>
        </p:grpSpPr>
        <p:sp>
          <p:nvSpPr>
            <p:cNvPr id="1344" name="Google Shape;1344;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60"/>
          <p:cNvSpPr/>
          <p:nvPr/>
        </p:nvSpPr>
        <p:spPr>
          <a:xfrm>
            <a:off x="3648448" y="2504852"/>
            <a:ext cx="480627" cy="341564"/>
          </a:xfrm>
          <a:custGeom>
            <a:avLst/>
            <a:gdLst/>
            <a:ahLst/>
            <a:cxnLst/>
            <a:rect l="l" t="t" r="r" b="b"/>
            <a:pathLst>
              <a:path w="37593" h="26716" extrusionOk="0">
                <a:moveTo>
                  <a:pt x="21465" y="0"/>
                </a:moveTo>
                <a:cubicBezTo>
                  <a:pt x="21128" y="0"/>
                  <a:pt x="20786" y="29"/>
                  <a:pt x="20441" y="78"/>
                </a:cubicBezTo>
                <a:cubicBezTo>
                  <a:pt x="19160" y="245"/>
                  <a:pt x="17846" y="668"/>
                  <a:pt x="16665" y="935"/>
                </a:cubicBezTo>
                <a:cubicBezTo>
                  <a:pt x="14493" y="1425"/>
                  <a:pt x="12354" y="2027"/>
                  <a:pt x="10182" y="2506"/>
                </a:cubicBezTo>
                <a:cubicBezTo>
                  <a:pt x="8099" y="2963"/>
                  <a:pt x="5982" y="3575"/>
                  <a:pt x="4245" y="4856"/>
                </a:cubicBezTo>
                <a:cubicBezTo>
                  <a:pt x="1" y="7964"/>
                  <a:pt x="3799" y="11629"/>
                  <a:pt x="6695" y="13689"/>
                </a:cubicBezTo>
                <a:cubicBezTo>
                  <a:pt x="11196" y="16875"/>
                  <a:pt x="15852" y="20172"/>
                  <a:pt x="20586" y="23024"/>
                </a:cubicBezTo>
                <a:cubicBezTo>
                  <a:pt x="23137" y="24561"/>
                  <a:pt x="26579" y="26087"/>
                  <a:pt x="29542" y="26600"/>
                </a:cubicBezTo>
                <a:cubicBezTo>
                  <a:pt x="29998" y="26678"/>
                  <a:pt x="30445" y="26715"/>
                  <a:pt x="30882" y="26715"/>
                </a:cubicBezTo>
                <a:cubicBezTo>
                  <a:pt x="34675" y="26715"/>
                  <a:pt x="37592" y="23854"/>
                  <a:pt x="37473" y="19738"/>
                </a:cubicBezTo>
                <a:cubicBezTo>
                  <a:pt x="37339" y="15305"/>
                  <a:pt x="34175" y="12498"/>
                  <a:pt x="31268" y="9624"/>
                </a:cubicBezTo>
                <a:cubicBezTo>
                  <a:pt x="29196" y="7585"/>
                  <a:pt x="28428" y="5179"/>
                  <a:pt x="26679" y="2929"/>
                </a:cubicBezTo>
                <a:cubicBezTo>
                  <a:pt x="25587" y="1526"/>
                  <a:pt x="24061" y="367"/>
                  <a:pt x="22301" y="66"/>
                </a:cubicBezTo>
                <a:cubicBezTo>
                  <a:pt x="22027" y="21"/>
                  <a:pt x="21747" y="0"/>
                  <a:pt x="214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60"/>
          <p:cNvGrpSpPr/>
          <p:nvPr/>
        </p:nvGrpSpPr>
        <p:grpSpPr>
          <a:xfrm rot="-5615674">
            <a:off x="4979843" y="1375333"/>
            <a:ext cx="341598" cy="312421"/>
            <a:chOff x="5177300" y="2314950"/>
            <a:chExt cx="341575" cy="312400"/>
          </a:xfrm>
        </p:grpSpPr>
        <p:sp>
          <p:nvSpPr>
            <p:cNvPr id="1351" name="Google Shape;1351;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rot="5400000">
            <a:off x="1154340" y="2519432"/>
            <a:ext cx="341575" cy="312400"/>
            <a:chOff x="5177300" y="2314950"/>
            <a:chExt cx="341575" cy="312400"/>
          </a:xfrm>
        </p:grpSpPr>
        <p:sp>
          <p:nvSpPr>
            <p:cNvPr id="1357" name="Google Shape;1357;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4"/>
        <p:cNvGrpSpPr/>
        <p:nvPr/>
      </p:nvGrpSpPr>
      <p:grpSpPr>
        <a:xfrm>
          <a:off x="0" y="0"/>
          <a:ext cx="0" cy="0"/>
          <a:chOff x="0" y="0"/>
          <a:chExt cx="0" cy="0"/>
        </a:xfrm>
      </p:grpSpPr>
      <p:sp>
        <p:nvSpPr>
          <p:cNvPr id="1425" name="Google Shape;1425;p65"/>
          <p:cNvSpPr txBox="1">
            <a:spLocks noGrp="1"/>
          </p:cNvSpPr>
          <p:nvPr>
            <p:ph type="subTitle" idx="1"/>
          </p:nvPr>
        </p:nvSpPr>
        <p:spPr>
          <a:xfrm>
            <a:off x="1375221" y="4453380"/>
            <a:ext cx="62727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sp>
        <p:nvSpPr>
          <p:cNvPr id="1427" name="Google Shape;1427;p65"/>
          <p:cNvSpPr txBox="1">
            <a:spLocks noGrp="1"/>
          </p:cNvSpPr>
          <p:nvPr>
            <p:ph type="title"/>
          </p:nvPr>
        </p:nvSpPr>
        <p:spPr>
          <a:xfrm>
            <a:off x="1453896" y="938980"/>
            <a:ext cx="627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Thanks!</a:t>
            </a:r>
            <a:endParaRPr sz="9600"/>
          </a:p>
        </p:txBody>
      </p:sp>
      <p:sp>
        <p:nvSpPr>
          <p:cNvPr id="4" name="Rectangle 3">
            <a:extLst>
              <a:ext uri="{FF2B5EF4-FFF2-40B4-BE49-F238E27FC236}">
                <a16:creationId xmlns:a16="http://schemas.microsoft.com/office/drawing/2014/main" id="{1DDBEFA0-72D9-5FD4-4DAD-ABEC8DAD59EF}"/>
              </a:ext>
            </a:extLst>
          </p:cNvPr>
          <p:cNvSpPr/>
          <p:nvPr/>
        </p:nvSpPr>
        <p:spPr>
          <a:xfrm>
            <a:off x="1963812" y="3663737"/>
            <a:ext cx="5259334" cy="1184424"/>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6"/>
          <p:cNvSpPr txBox="1"/>
          <p:nvPr/>
        </p:nvSpPr>
        <p:spPr>
          <a:xfrm>
            <a:off x="1128950" y="2013775"/>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Overview and objectives of our project</a:t>
            </a:r>
            <a:endParaRPr sz="1600">
              <a:solidFill>
                <a:srgbClr val="595959"/>
              </a:solidFill>
              <a:latin typeface="Nunito"/>
              <a:ea typeface="Nunito"/>
              <a:cs typeface="Nunito"/>
              <a:sym typeface="Nunito"/>
            </a:endParaRPr>
          </a:p>
        </p:txBody>
      </p:sp>
      <p:sp>
        <p:nvSpPr>
          <p:cNvPr id="747" name="Google Shape;747;p36"/>
          <p:cNvSpPr txBox="1"/>
          <p:nvPr/>
        </p:nvSpPr>
        <p:spPr>
          <a:xfrm>
            <a:off x="5556850" y="2013264"/>
            <a:ext cx="322031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595959"/>
                </a:solidFill>
                <a:latin typeface="Nunito"/>
                <a:ea typeface="Nunito"/>
                <a:cs typeface="Nunito"/>
                <a:sym typeface="Nunito"/>
              </a:rPr>
              <a:t>Choices to achieve the best performance and user experience</a:t>
            </a:r>
            <a:endParaRPr sz="1600">
              <a:solidFill>
                <a:srgbClr val="595959"/>
              </a:solidFill>
              <a:latin typeface="Nunito"/>
              <a:ea typeface="Nunito"/>
              <a:cs typeface="Nunito"/>
              <a:sym typeface="Nunito"/>
            </a:endParaRPr>
          </a:p>
        </p:txBody>
      </p:sp>
      <p:sp>
        <p:nvSpPr>
          <p:cNvPr id="748" name="Google Shape;748;p36"/>
          <p:cNvSpPr txBox="1"/>
          <p:nvPr/>
        </p:nvSpPr>
        <p:spPr>
          <a:xfrm>
            <a:off x="1128950" y="3780481"/>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A brief preview of how our app looks</a:t>
            </a:r>
            <a:endParaRPr sz="1600">
              <a:solidFill>
                <a:srgbClr val="595959"/>
              </a:solidFill>
              <a:latin typeface="Nunito"/>
              <a:ea typeface="Nunito"/>
              <a:cs typeface="Nunito"/>
              <a:sym typeface="Nunito"/>
            </a:endParaRPr>
          </a:p>
        </p:txBody>
      </p:sp>
      <p:sp>
        <p:nvSpPr>
          <p:cNvPr id="749" name="Google Shape;749;p36"/>
          <p:cNvSpPr txBox="1"/>
          <p:nvPr/>
        </p:nvSpPr>
        <p:spPr>
          <a:xfrm>
            <a:off x="5556850" y="3780479"/>
            <a:ext cx="2783214"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595959"/>
                </a:solidFill>
                <a:latin typeface="Nunito"/>
                <a:ea typeface="Nunito"/>
                <a:cs typeface="Nunito"/>
                <a:sym typeface="Nunito"/>
              </a:rPr>
              <a:t>Challenges and interesting aspects of our project</a:t>
            </a:r>
            <a:endParaRPr sz="1600">
              <a:solidFill>
                <a:srgbClr val="595959"/>
              </a:solidFill>
              <a:latin typeface="Nunito"/>
              <a:ea typeface="Nunito"/>
              <a:cs typeface="Nunito"/>
              <a:sym typeface="Nunito"/>
            </a:endParaRPr>
          </a:p>
        </p:txBody>
      </p:sp>
      <p:sp>
        <p:nvSpPr>
          <p:cNvPr id="750" name="Google Shape;750;p36"/>
          <p:cNvSpPr/>
          <p:nvPr/>
        </p:nvSpPr>
        <p:spPr>
          <a:xfrm rot="-3599922">
            <a:off x="3950283" y="1149995"/>
            <a:ext cx="1300997" cy="159010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rot="7200071">
            <a:off x="3934121" y="3099377"/>
            <a:ext cx="1243610" cy="158796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txBox="1"/>
          <p:nvPr/>
        </p:nvSpPr>
        <p:spPr>
          <a:xfrm>
            <a:off x="1128950" y="16418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About Project</a:t>
            </a:r>
            <a:endParaRPr sz="1800" b="1">
              <a:solidFill>
                <a:schemeClr val="accent3"/>
              </a:solidFill>
              <a:latin typeface="Nunito"/>
              <a:ea typeface="Nunito"/>
              <a:cs typeface="Nunito"/>
              <a:sym typeface="Nunito"/>
            </a:endParaRPr>
          </a:p>
        </p:txBody>
      </p:sp>
      <p:sp>
        <p:nvSpPr>
          <p:cNvPr id="753" name="Google Shape;753;p36"/>
          <p:cNvSpPr txBox="1"/>
          <p:nvPr/>
        </p:nvSpPr>
        <p:spPr>
          <a:xfrm>
            <a:off x="1128950" y="34090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Preview of App</a:t>
            </a:r>
            <a:endParaRPr sz="1800" b="1">
              <a:solidFill>
                <a:schemeClr val="accent3"/>
              </a:solidFill>
              <a:latin typeface="Nunito"/>
              <a:ea typeface="Nunito"/>
              <a:cs typeface="Nunito"/>
              <a:sym typeface="Nunito"/>
            </a:endParaRPr>
          </a:p>
        </p:txBody>
      </p:sp>
      <p:sp>
        <p:nvSpPr>
          <p:cNvPr id="754" name="Google Shape;754;p36"/>
          <p:cNvSpPr txBox="1"/>
          <p:nvPr/>
        </p:nvSpPr>
        <p:spPr>
          <a:xfrm>
            <a:off x="5556850" y="1641850"/>
            <a:ext cx="24582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Architecture/Design</a:t>
            </a:r>
            <a:endParaRPr sz="1800" b="1">
              <a:solidFill>
                <a:schemeClr val="accent3"/>
              </a:solidFill>
              <a:latin typeface="Nunito"/>
              <a:ea typeface="Nunito"/>
              <a:cs typeface="Nunito"/>
              <a:sym typeface="Nunito"/>
            </a:endParaRPr>
          </a:p>
        </p:txBody>
      </p:sp>
      <p:sp>
        <p:nvSpPr>
          <p:cNvPr id="755" name="Google Shape;755;p36"/>
          <p:cNvSpPr txBox="1"/>
          <p:nvPr/>
        </p:nvSpPr>
        <p:spPr>
          <a:xfrm>
            <a:off x="5556849" y="3408950"/>
            <a:ext cx="2839727"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Highlighting Features</a:t>
            </a:r>
            <a:endParaRPr sz="1800" b="1">
              <a:solidFill>
                <a:schemeClr val="accent3"/>
              </a:solidFill>
              <a:latin typeface="Nunito"/>
              <a:ea typeface="Nunito"/>
              <a:cs typeface="Nunito"/>
              <a:sym typeface="Nunito"/>
            </a:endParaRPr>
          </a:p>
        </p:txBody>
      </p:sp>
      <p:grpSp>
        <p:nvGrpSpPr>
          <p:cNvPr id="756" name="Google Shape;756;p36"/>
          <p:cNvGrpSpPr/>
          <p:nvPr/>
        </p:nvGrpSpPr>
        <p:grpSpPr>
          <a:xfrm>
            <a:off x="4750141" y="1896607"/>
            <a:ext cx="280337" cy="278801"/>
            <a:chOff x="-6329100" y="3632100"/>
            <a:chExt cx="293025" cy="291450"/>
          </a:xfrm>
        </p:grpSpPr>
        <p:sp>
          <p:nvSpPr>
            <p:cNvPr id="757" name="Google Shape;757;p3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8" name="Google Shape;758;p3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9" name="Google Shape;759;p3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0" name="Google Shape;760;p36"/>
          <p:cNvGrpSpPr/>
          <p:nvPr/>
        </p:nvGrpSpPr>
        <p:grpSpPr>
          <a:xfrm>
            <a:off x="4102079" y="3697469"/>
            <a:ext cx="281102" cy="278801"/>
            <a:chOff x="-2310650" y="3958175"/>
            <a:chExt cx="293825" cy="291450"/>
          </a:xfrm>
        </p:grpSpPr>
        <p:sp>
          <p:nvSpPr>
            <p:cNvPr id="761" name="Google Shape;761;p3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2" name="Google Shape;762;p3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3" name="Google Shape;763;p36"/>
          <p:cNvGrpSpPr/>
          <p:nvPr/>
        </p:nvGrpSpPr>
        <p:grpSpPr>
          <a:xfrm>
            <a:off x="4742607" y="3697469"/>
            <a:ext cx="295405" cy="278801"/>
            <a:chOff x="-1960150" y="3956600"/>
            <a:chExt cx="308775" cy="291450"/>
          </a:xfrm>
        </p:grpSpPr>
        <p:sp>
          <p:nvSpPr>
            <p:cNvPr id="764" name="Google Shape;764;p3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5" name="Google Shape;765;p3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6" name="Google Shape;766;p36"/>
          <p:cNvGrpSpPr/>
          <p:nvPr/>
        </p:nvGrpSpPr>
        <p:grpSpPr>
          <a:xfrm>
            <a:off x="4100584" y="1896045"/>
            <a:ext cx="284092" cy="279925"/>
            <a:chOff x="-5254775" y="3631325"/>
            <a:chExt cx="296950" cy="292625"/>
          </a:xfrm>
        </p:grpSpPr>
        <p:sp>
          <p:nvSpPr>
            <p:cNvPr id="767" name="Google Shape;767;p3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8" name="Google Shape;768;p3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9" name="Google Shape;769;p3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0" name="Google Shape;770;p3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1" name="Google Shape;771;p3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2" name="Google Shape;772;p3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3" name="Google Shape;773;p3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774" name="Google Shape;774;p36"/>
          <p:cNvSpPr txBox="1">
            <a:spLocks noGrp="1"/>
          </p:cNvSpPr>
          <p:nvPr>
            <p:ph type="title"/>
          </p:nvPr>
        </p:nvSpPr>
        <p:spPr>
          <a:xfrm>
            <a:off x="2240350" y="272070"/>
            <a:ext cx="4663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75" name="Google Shape;775;p36"/>
          <p:cNvSpPr txBox="1">
            <a:spLocks noGrp="1"/>
          </p:cNvSpPr>
          <p:nvPr>
            <p:ph type="title" idx="9"/>
          </p:nvPr>
        </p:nvSpPr>
        <p:spPr>
          <a:xfrm>
            <a:off x="290848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01</a:t>
            </a:r>
            <a:endParaRPr>
              <a:latin typeface="Caveat"/>
              <a:ea typeface="Caveat"/>
              <a:cs typeface="Caveat"/>
              <a:sym typeface="Caveat"/>
            </a:endParaRPr>
          </a:p>
        </p:txBody>
      </p:sp>
      <p:sp>
        <p:nvSpPr>
          <p:cNvPr id="776" name="Google Shape;776;p36"/>
          <p:cNvSpPr txBox="1">
            <a:spLocks noGrp="1"/>
          </p:cNvSpPr>
          <p:nvPr>
            <p:ph type="title" idx="13"/>
          </p:nvPr>
        </p:nvSpPr>
        <p:spPr>
          <a:xfrm>
            <a:off x="543449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02</a:t>
            </a:r>
            <a:endParaRPr>
              <a:latin typeface="Caveat"/>
              <a:ea typeface="Caveat"/>
              <a:cs typeface="Caveat"/>
              <a:sym typeface="Caveat"/>
            </a:endParaRPr>
          </a:p>
        </p:txBody>
      </p:sp>
      <p:sp>
        <p:nvSpPr>
          <p:cNvPr id="777" name="Google Shape;777;p36"/>
          <p:cNvSpPr txBox="1">
            <a:spLocks noGrp="1"/>
          </p:cNvSpPr>
          <p:nvPr>
            <p:ph type="title" idx="14"/>
          </p:nvPr>
        </p:nvSpPr>
        <p:spPr>
          <a:xfrm>
            <a:off x="2911457"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03</a:t>
            </a:r>
            <a:endParaRPr>
              <a:latin typeface="Caveat"/>
              <a:ea typeface="Caveat"/>
              <a:cs typeface="Caveat"/>
              <a:sym typeface="Caveat"/>
            </a:endParaRPr>
          </a:p>
        </p:txBody>
      </p:sp>
      <p:sp>
        <p:nvSpPr>
          <p:cNvPr id="778" name="Google Shape;778;p36"/>
          <p:cNvSpPr txBox="1">
            <a:spLocks noGrp="1"/>
          </p:cNvSpPr>
          <p:nvPr>
            <p:ph type="title" idx="15"/>
          </p:nvPr>
        </p:nvSpPr>
        <p:spPr>
          <a:xfrm>
            <a:off x="5434490"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04</a:t>
            </a:r>
            <a:endParaRPr>
              <a:latin typeface="Caveat"/>
              <a:ea typeface="Caveat"/>
              <a:cs typeface="Caveat"/>
              <a:sym typeface="Caveat"/>
            </a:endParaRPr>
          </a:p>
        </p:txBody>
      </p:sp>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7"/>
          <p:cNvSpPr txBox="1">
            <a:spLocks noGrp="1"/>
          </p:cNvSpPr>
          <p:nvPr>
            <p:ph type="title"/>
          </p:nvPr>
        </p:nvSpPr>
        <p:spPr>
          <a:xfrm>
            <a:off x="2377499" y="1485133"/>
            <a:ext cx="4389000" cy="22596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7200"/>
              <a:t>About Project</a:t>
            </a:r>
          </a:p>
        </p:txBody>
      </p:sp>
      <p:cxnSp>
        <p:nvCxnSpPr>
          <p:cNvPr id="784" name="Google Shape;784;p37"/>
          <p:cNvCxnSpPr/>
          <p:nvPr/>
        </p:nvCxnSpPr>
        <p:spPr>
          <a:xfrm rot="10800000">
            <a:off x="3724800" y="4047830"/>
            <a:ext cx="1694400" cy="0"/>
          </a:xfrm>
          <a:prstGeom prst="straightConnector1">
            <a:avLst/>
          </a:prstGeom>
          <a:noFill/>
          <a:ln w="19050" cap="flat" cmpd="sng">
            <a:solidFill>
              <a:srgbClr val="DF665D"/>
            </a:solidFill>
            <a:prstDash val="dot"/>
            <a:round/>
            <a:headEnd type="none" w="med" len="med"/>
            <a:tailEnd type="none" w="med" len="med"/>
          </a:ln>
        </p:spPr>
      </p:cxn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38"/>
          <p:cNvSpPr txBox="1">
            <a:spLocks noGrp="1"/>
          </p:cNvSpPr>
          <p:nvPr>
            <p:ph type="subTitle" idx="1"/>
          </p:nvPr>
        </p:nvSpPr>
        <p:spPr>
          <a:xfrm>
            <a:off x="1198762" y="1104644"/>
            <a:ext cx="6373500" cy="3172784"/>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b="0" i="0">
                <a:solidFill>
                  <a:srgbClr val="1F2328"/>
                </a:solidFill>
                <a:effectLst/>
                <a:latin typeface="-apple-system"/>
              </a:rPr>
              <a:t>A cross-platform application designed for users who want to create delicious meals using the ingredients they have on hand. The app leverages the power of Large Language Models (LLMs) and image recognition technology to identify edible ingredients from images provided by the user and then recommends detailed recipes based on these ingredients.</a:t>
            </a:r>
          </a:p>
          <a:p>
            <a:pPr marL="285750" indent="-285750" algn="just">
              <a:buFont typeface="Arial" panose="020B0604020202020204" pitchFamily="34" charset="0"/>
              <a:buChar char="•"/>
            </a:pPr>
            <a:r>
              <a:rPr lang="en-IN">
                <a:solidFill>
                  <a:srgbClr val="1F2328"/>
                </a:solidFill>
                <a:latin typeface="-apple-system"/>
              </a:rPr>
              <a:t>After carefully evaluating numerous available APIs and techniques, we opted for the Google Vision API to identify edible ingredients within images. And for generating valid recipes, we are leveraging the cutting-edge technology of Generative AI.</a:t>
            </a:r>
            <a:endParaRPr lang="en-IN"/>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39" descr="Free Images : building, monument, asia, landmark, modern, place of ..."/>
          <p:cNvPicPr preferRelativeResize="0"/>
          <p:nvPr/>
        </p:nvPicPr>
        <p:blipFill>
          <a:blip r:embed="rId3">
            <a:extLst>
              <a:ext uri="{837473B0-CC2E-450A-ABE3-18F120FF3D39}">
                <a1611:picAttrSrcUrl xmlns:a1611="http://schemas.microsoft.com/office/drawing/2016/11/main" r:id="rId4"/>
              </a:ext>
            </a:extLst>
          </a:blip>
          <a:srcRect t="7867" b="7867"/>
          <a:stretch/>
        </p:blipFill>
        <p:spPr>
          <a:xfrm>
            <a:off x="909275" y="722425"/>
            <a:ext cx="2926200" cy="3698700"/>
          </a:xfrm>
          <a:prstGeom prst="roundRect">
            <a:avLst>
              <a:gd name="adj" fmla="val 16667"/>
            </a:avLst>
          </a:prstGeom>
          <a:noFill/>
          <a:ln>
            <a:noFill/>
          </a:ln>
        </p:spPr>
      </p:pic>
      <p:cxnSp>
        <p:nvCxnSpPr>
          <p:cNvPr id="797" name="Google Shape;797;p39"/>
          <p:cNvCxnSpPr/>
          <p:nvPr/>
        </p:nvCxnSpPr>
        <p:spPr>
          <a:xfrm rot="10800000">
            <a:off x="4616285" y="2549128"/>
            <a:ext cx="1694400" cy="0"/>
          </a:xfrm>
          <a:prstGeom prst="straightConnector1">
            <a:avLst/>
          </a:prstGeom>
          <a:noFill/>
          <a:ln w="19050" cap="flat" cmpd="sng">
            <a:solidFill>
              <a:srgbClr val="DF665D"/>
            </a:solidFill>
            <a:prstDash val="dot"/>
            <a:round/>
            <a:headEnd type="none" w="med" len="med"/>
            <a:tailEnd type="none" w="med" len="med"/>
          </a:ln>
        </p:spPr>
      </p:cxnSp>
      <p:grpSp>
        <p:nvGrpSpPr>
          <p:cNvPr id="798" name="Google Shape;798;p39"/>
          <p:cNvGrpSpPr/>
          <p:nvPr/>
        </p:nvGrpSpPr>
        <p:grpSpPr>
          <a:xfrm rot="-1894042">
            <a:off x="3250153" y="3886454"/>
            <a:ext cx="750681" cy="648951"/>
            <a:chOff x="5177300" y="2314950"/>
            <a:chExt cx="341575" cy="312400"/>
          </a:xfrm>
        </p:grpSpPr>
        <p:sp>
          <p:nvSpPr>
            <p:cNvPr id="799" name="Google Shape;799;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9"/>
          <p:cNvGrpSpPr/>
          <p:nvPr/>
        </p:nvGrpSpPr>
        <p:grpSpPr>
          <a:xfrm rot="10671461">
            <a:off x="685754" y="537630"/>
            <a:ext cx="747444" cy="646107"/>
            <a:chOff x="5177300" y="2314950"/>
            <a:chExt cx="341575" cy="312400"/>
          </a:xfrm>
        </p:grpSpPr>
        <p:sp>
          <p:nvSpPr>
            <p:cNvPr id="805" name="Google Shape;805;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39"/>
          <p:cNvSpPr txBox="1">
            <a:spLocks noGrp="1"/>
          </p:cNvSpPr>
          <p:nvPr>
            <p:ph type="title"/>
          </p:nvPr>
        </p:nvSpPr>
        <p:spPr>
          <a:xfrm>
            <a:off x="4507991" y="1336990"/>
            <a:ext cx="4498800" cy="991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814" name="Google Shape;814;p39"/>
          <p:cNvSpPr txBox="1">
            <a:spLocks noGrp="1"/>
          </p:cNvSpPr>
          <p:nvPr>
            <p:ph type="subTitle" idx="4"/>
          </p:nvPr>
        </p:nvSpPr>
        <p:spPr>
          <a:xfrm>
            <a:off x="4507991" y="2990087"/>
            <a:ext cx="4077549" cy="1180599"/>
          </a:xfrm>
          <a:prstGeom prst="rect">
            <a:avLst/>
          </a:prstGeom>
        </p:spPr>
        <p:txBody>
          <a:bodyPr spcFirstLastPara="1" wrap="square" lIns="91425" tIns="91425" rIns="91425" bIns="91425" anchor="t" anchorCtr="0">
            <a:noAutofit/>
          </a:bodyPr>
          <a:lstStyle/>
          <a:p>
            <a:pPr algn="just"/>
            <a:r>
              <a:rPr lang="en" sz="1600">
                <a:solidFill>
                  <a:schemeClr val="dk1"/>
                </a:solidFill>
              </a:rPr>
              <a:t>The basic design and architecture, that we used to </a:t>
            </a:r>
            <a:r>
              <a:rPr lang="en-IN" sz="1600">
                <a:solidFill>
                  <a:schemeClr val="dk1"/>
                </a:solidFill>
              </a:rPr>
              <a:t>ensure robust performance and seamless user experiences across diverse devices and platforms.</a:t>
            </a:r>
            <a:endParaRP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31" name="Google Shape;831;p41"/>
          <p:cNvGrpSpPr/>
          <p:nvPr/>
        </p:nvGrpSpPr>
        <p:grpSpPr>
          <a:xfrm rot="-5400000">
            <a:off x="2942393" y="1307830"/>
            <a:ext cx="557997" cy="510337"/>
            <a:chOff x="5177300" y="2314950"/>
            <a:chExt cx="341575" cy="312400"/>
          </a:xfrm>
        </p:grpSpPr>
        <p:sp>
          <p:nvSpPr>
            <p:cNvPr id="832" name="Google Shape;832;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1"/>
          <p:cNvGrpSpPr/>
          <p:nvPr/>
        </p:nvGrpSpPr>
        <p:grpSpPr>
          <a:xfrm rot="5400000">
            <a:off x="358368" y="3803330"/>
            <a:ext cx="557997" cy="510337"/>
            <a:chOff x="5177300" y="2314950"/>
            <a:chExt cx="341575" cy="312400"/>
          </a:xfrm>
        </p:grpSpPr>
        <p:sp>
          <p:nvSpPr>
            <p:cNvPr id="838" name="Google Shape;838;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Smart Phone with solid fill">
            <a:extLst>
              <a:ext uri="{FF2B5EF4-FFF2-40B4-BE49-F238E27FC236}">
                <a16:creationId xmlns:a16="http://schemas.microsoft.com/office/drawing/2014/main" id="{B2E5C8BD-7A37-1FCF-262C-8BAE25161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8" y="1104357"/>
            <a:ext cx="1003995" cy="1003995"/>
          </a:xfrm>
          <a:prstGeom prst="rect">
            <a:avLst/>
          </a:prstGeom>
        </p:spPr>
      </p:pic>
      <p:pic>
        <p:nvPicPr>
          <p:cNvPr id="7" name="Graphic 6" descr="Server with solid fill">
            <a:extLst>
              <a:ext uri="{FF2B5EF4-FFF2-40B4-BE49-F238E27FC236}">
                <a16:creationId xmlns:a16="http://schemas.microsoft.com/office/drawing/2014/main" id="{C1F618B7-5CE7-E75F-A04C-CAF7CDFDC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885" y="1193952"/>
            <a:ext cx="914400" cy="914400"/>
          </a:xfrm>
          <a:prstGeom prst="rect">
            <a:avLst/>
          </a:prstGeom>
        </p:spPr>
      </p:pic>
      <p:pic>
        <p:nvPicPr>
          <p:cNvPr id="15" name="Picture 14">
            <a:extLst>
              <a:ext uri="{FF2B5EF4-FFF2-40B4-BE49-F238E27FC236}">
                <a16:creationId xmlns:a16="http://schemas.microsoft.com/office/drawing/2014/main" id="{27900696-47AE-29E6-B801-4E8A0D41B63C}"/>
              </a:ext>
            </a:extLst>
          </p:cNvPr>
          <p:cNvPicPr>
            <a:picLocks noChangeAspect="1"/>
          </p:cNvPicPr>
          <p:nvPr/>
        </p:nvPicPr>
        <p:blipFill rotWithShape="1">
          <a:blip r:embed="rId7"/>
          <a:srcRect r="75336"/>
          <a:stretch/>
        </p:blipFill>
        <p:spPr>
          <a:xfrm>
            <a:off x="486054" y="3360648"/>
            <a:ext cx="1591491" cy="1240119"/>
          </a:xfrm>
          <a:prstGeom prst="rect">
            <a:avLst/>
          </a:prstGeom>
        </p:spPr>
      </p:pic>
      <p:grpSp>
        <p:nvGrpSpPr>
          <p:cNvPr id="27" name="Group 26">
            <a:extLst>
              <a:ext uri="{FF2B5EF4-FFF2-40B4-BE49-F238E27FC236}">
                <a16:creationId xmlns:a16="http://schemas.microsoft.com/office/drawing/2014/main" id="{8188A6D2-9394-F267-95E6-018A1AFFF38A}"/>
              </a:ext>
            </a:extLst>
          </p:cNvPr>
          <p:cNvGrpSpPr/>
          <p:nvPr/>
        </p:nvGrpSpPr>
        <p:grpSpPr>
          <a:xfrm>
            <a:off x="425084" y="2108352"/>
            <a:ext cx="762865" cy="1101192"/>
            <a:chOff x="977154" y="2108352"/>
            <a:chExt cx="762865" cy="1101192"/>
          </a:xfrm>
        </p:grpSpPr>
        <p:cxnSp>
          <p:nvCxnSpPr>
            <p:cNvPr id="17" name="Straight Arrow Connector 16">
              <a:extLst>
                <a:ext uri="{FF2B5EF4-FFF2-40B4-BE49-F238E27FC236}">
                  <a16:creationId xmlns:a16="http://schemas.microsoft.com/office/drawing/2014/main" id="{EE8ABCAA-C560-A02F-1D9A-2E7A96B09628}"/>
                </a:ext>
              </a:extLst>
            </p:cNvPr>
            <p:cNvCxnSpPr/>
            <p:nvPr/>
          </p:nvCxnSpPr>
          <p:spPr>
            <a:xfrm>
              <a:off x="1740019"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D73BDF01-B924-9E73-9722-D408CF402D64}"/>
                </a:ext>
              </a:extLst>
            </p:cNvPr>
            <p:cNvSpPr txBox="1"/>
            <p:nvPr/>
          </p:nvSpPr>
          <p:spPr>
            <a:xfrm>
              <a:off x="977154" y="2366393"/>
              <a:ext cx="748215" cy="523220"/>
            </a:xfrm>
            <a:prstGeom prst="rect">
              <a:avLst/>
            </a:prstGeom>
            <a:noFill/>
          </p:spPr>
          <p:txBody>
            <a:bodyPr wrap="square" rtlCol="0">
              <a:spAutoFit/>
            </a:bodyPr>
            <a:lstStyle/>
            <a:p>
              <a:r>
                <a:rPr lang="en-US"/>
                <a:t>Image Upload</a:t>
              </a:r>
            </a:p>
          </p:txBody>
        </p:sp>
      </p:grpSp>
      <p:sp>
        <p:nvSpPr>
          <p:cNvPr id="19" name="TextBox 18">
            <a:extLst>
              <a:ext uri="{FF2B5EF4-FFF2-40B4-BE49-F238E27FC236}">
                <a16:creationId xmlns:a16="http://schemas.microsoft.com/office/drawing/2014/main" id="{AE0F7B54-0307-145D-1B42-A30DBF82E42D}"/>
              </a:ext>
            </a:extLst>
          </p:cNvPr>
          <p:cNvSpPr txBox="1"/>
          <p:nvPr/>
        </p:nvSpPr>
        <p:spPr>
          <a:xfrm>
            <a:off x="726589" y="4485517"/>
            <a:ext cx="1040670" cy="307777"/>
          </a:xfrm>
          <a:prstGeom prst="rect">
            <a:avLst/>
          </a:prstGeom>
          <a:noFill/>
        </p:spPr>
        <p:txBody>
          <a:bodyPr wrap="none" rtlCol="0">
            <a:spAutoFit/>
          </a:bodyPr>
          <a:lstStyle/>
          <a:p>
            <a:r>
              <a:rPr lang="en-US" err="1"/>
              <a:t>Cloudinary</a:t>
            </a:r>
            <a:endParaRPr lang="en-US"/>
          </a:p>
        </p:txBody>
      </p:sp>
      <p:grpSp>
        <p:nvGrpSpPr>
          <p:cNvPr id="2" name="Group 1">
            <a:extLst>
              <a:ext uri="{FF2B5EF4-FFF2-40B4-BE49-F238E27FC236}">
                <a16:creationId xmlns:a16="http://schemas.microsoft.com/office/drawing/2014/main" id="{98FB32F5-0A1F-D42B-3587-B2C2407DD3E2}"/>
              </a:ext>
            </a:extLst>
          </p:cNvPr>
          <p:cNvGrpSpPr/>
          <p:nvPr/>
        </p:nvGrpSpPr>
        <p:grpSpPr>
          <a:xfrm>
            <a:off x="6645889" y="1076994"/>
            <a:ext cx="2157963" cy="1529998"/>
            <a:chOff x="6631468" y="1054176"/>
            <a:chExt cx="2157963" cy="1529998"/>
          </a:xfrm>
        </p:grpSpPr>
        <p:pic>
          <p:nvPicPr>
            <p:cNvPr id="21" name="Picture 20">
              <a:extLst>
                <a:ext uri="{FF2B5EF4-FFF2-40B4-BE49-F238E27FC236}">
                  <a16:creationId xmlns:a16="http://schemas.microsoft.com/office/drawing/2014/main" id="{290B08FD-F9E4-A55F-BDDE-981F0A117EA6}"/>
                </a:ext>
              </a:extLst>
            </p:cNvPr>
            <p:cNvPicPr>
              <a:picLocks noChangeAspect="1"/>
            </p:cNvPicPr>
            <p:nvPr/>
          </p:nvPicPr>
          <p:blipFill>
            <a:blip r:embed="rId8"/>
            <a:stretch>
              <a:fillRect/>
            </a:stretch>
          </p:blipFill>
          <p:spPr>
            <a:xfrm>
              <a:off x="7040161" y="1054176"/>
              <a:ext cx="1340578" cy="1193952"/>
            </a:xfrm>
            <a:prstGeom prst="rect">
              <a:avLst/>
            </a:prstGeom>
          </p:spPr>
        </p:pic>
        <p:sp>
          <p:nvSpPr>
            <p:cNvPr id="22" name="TextBox 21">
              <a:extLst>
                <a:ext uri="{FF2B5EF4-FFF2-40B4-BE49-F238E27FC236}">
                  <a16:creationId xmlns:a16="http://schemas.microsoft.com/office/drawing/2014/main" id="{B6862B2E-F442-2999-86EB-915BF60B17C4}"/>
                </a:ext>
              </a:extLst>
            </p:cNvPr>
            <p:cNvSpPr txBox="1"/>
            <p:nvPr/>
          </p:nvSpPr>
          <p:spPr>
            <a:xfrm>
              <a:off x="6631468" y="2276397"/>
              <a:ext cx="2157963" cy="307777"/>
            </a:xfrm>
            <a:prstGeom prst="rect">
              <a:avLst/>
            </a:prstGeom>
            <a:noFill/>
          </p:spPr>
          <p:txBody>
            <a:bodyPr wrap="square" rtlCol="0">
              <a:spAutoFit/>
            </a:bodyPr>
            <a:lstStyle/>
            <a:p>
              <a:r>
                <a:rPr lang="en-US"/>
                <a:t>Google Cloud Vision API</a:t>
              </a:r>
            </a:p>
          </p:txBody>
        </p:sp>
      </p:grpSp>
      <p:cxnSp>
        <p:nvCxnSpPr>
          <p:cNvPr id="24" name="Straight Arrow Connector 23">
            <a:extLst>
              <a:ext uri="{FF2B5EF4-FFF2-40B4-BE49-F238E27FC236}">
                <a16:creationId xmlns:a16="http://schemas.microsoft.com/office/drawing/2014/main" id="{A9F3C6F7-8292-DDED-3354-269FF2E84758}"/>
              </a:ext>
            </a:extLst>
          </p:cNvPr>
          <p:cNvCxnSpPr>
            <a:cxnSpLocks/>
          </p:cNvCxnSpPr>
          <p:nvPr/>
        </p:nvCxnSpPr>
        <p:spPr>
          <a:xfrm>
            <a:off x="1767259" y="1651152"/>
            <a:ext cx="263537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8CB56E6C-0165-8FDB-85A8-BDD4F4577BC6}"/>
              </a:ext>
            </a:extLst>
          </p:cNvPr>
          <p:cNvCxnSpPr>
            <a:cxnSpLocks/>
          </p:cNvCxnSpPr>
          <p:nvPr/>
        </p:nvCxnSpPr>
        <p:spPr>
          <a:xfrm flipV="1">
            <a:off x="1517712"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04F406BF-5A99-9166-F97E-CDB363528EDA}"/>
              </a:ext>
            </a:extLst>
          </p:cNvPr>
          <p:cNvSpPr txBox="1"/>
          <p:nvPr/>
        </p:nvSpPr>
        <p:spPr>
          <a:xfrm>
            <a:off x="1532363" y="2429858"/>
            <a:ext cx="1090363" cy="307777"/>
          </a:xfrm>
          <a:prstGeom prst="rect">
            <a:avLst/>
          </a:prstGeom>
          <a:noFill/>
        </p:spPr>
        <p:txBody>
          <a:bodyPr wrap="none" rtlCol="0">
            <a:spAutoFit/>
          </a:bodyPr>
          <a:lstStyle/>
          <a:p>
            <a:r>
              <a:rPr lang="en-US"/>
              <a:t>Image URL</a:t>
            </a:r>
          </a:p>
        </p:txBody>
      </p:sp>
      <p:sp>
        <p:nvSpPr>
          <p:cNvPr id="32" name="TextBox 31">
            <a:extLst>
              <a:ext uri="{FF2B5EF4-FFF2-40B4-BE49-F238E27FC236}">
                <a16:creationId xmlns:a16="http://schemas.microsoft.com/office/drawing/2014/main" id="{70FA0E56-1FAC-30DE-EEE2-DDDF65A5CDA9}"/>
              </a:ext>
            </a:extLst>
          </p:cNvPr>
          <p:cNvSpPr txBox="1"/>
          <p:nvPr/>
        </p:nvSpPr>
        <p:spPr>
          <a:xfrm>
            <a:off x="2050304" y="1142286"/>
            <a:ext cx="2270393" cy="461665"/>
          </a:xfrm>
          <a:prstGeom prst="rect">
            <a:avLst/>
          </a:prstGeom>
          <a:noFill/>
        </p:spPr>
        <p:txBody>
          <a:bodyPr wrap="square" rtlCol="0">
            <a:spAutoFit/>
          </a:bodyPr>
          <a:lstStyle/>
          <a:p>
            <a:r>
              <a:rPr lang="en-US" sz="1200"/>
              <a:t>If(image)</a:t>
            </a:r>
            <a:br>
              <a:rPr lang="en-US" sz="1200"/>
            </a:br>
            <a:r>
              <a:rPr lang="en-US" sz="1200"/>
              <a:t>   </a:t>
            </a:r>
            <a:r>
              <a:rPr lang="en-US" sz="1200" err="1"/>
              <a:t>searchQuery</a:t>
            </a:r>
            <a:r>
              <a:rPr lang="en-US" sz="1200"/>
              <a:t> = </a:t>
            </a:r>
            <a:r>
              <a:rPr lang="en-US" sz="1200" err="1"/>
              <a:t>imageURL</a:t>
            </a:r>
            <a:endParaRPr lang="en-US" sz="1200"/>
          </a:p>
        </p:txBody>
      </p:sp>
      <p:sp>
        <p:nvSpPr>
          <p:cNvPr id="33" name="TextBox 32">
            <a:extLst>
              <a:ext uri="{FF2B5EF4-FFF2-40B4-BE49-F238E27FC236}">
                <a16:creationId xmlns:a16="http://schemas.microsoft.com/office/drawing/2014/main" id="{A83DB62A-5C0E-F66C-CDF1-B6C7D8D3E240}"/>
              </a:ext>
            </a:extLst>
          </p:cNvPr>
          <p:cNvSpPr txBox="1"/>
          <p:nvPr/>
        </p:nvSpPr>
        <p:spPr>
          <a:xfrm>
            <a:off x="2052876" y="1732250"/>
            <a:ext cx="2000869" cy="461665"/>
          </a:xfrm>
          <a:prstGeom prst="rect">
            <a:avLst/>
          </a:prstGeom>
          <a:noFill/>
        </p:spPr>
        <p:txBody>
          <a:bodyPr wrap="none" rtlCol="0">
            <a:spAutoFit/>
          </a:bodyPr>
          <a:lstStyle/>
          <a:p>
            <a:r>
              <a:rPr lang="en-US" sz="1200"/>
              <a:t>If(!image) </a:t>
            </a:r>
          </a:p>
          <a:p>
            <a:r>
              <a:rPr lang="en-US" sz="1200"/>
              <a:t>   </a:t>
            </a:r>
            <a:r>
              <a:rPr lang="en-US" sz="1200" err="1"/>
              <a:t>searchQuery</a:t>
            </a:r>
            <a:r>
              <a:rPr lang="en-US" sz="1200"/>
              <a:t> = </a:t>
            </a:r>
            <a:r>
              <a:rPr lang="en-US" sz="1200" err="1"/>
              <a:t>formData</a:t>
            </a:r>
            <a:endParaRPr lang="en-US" sz="1200"/>
          </a:p>
        </p:txBody>
      </p:sp>
      <p:grpSp>
        <p:nvGrpSpPr>
          <p:cNvPr id="34" name="Group 33">
            <a:extLst>
              <a:ext uri="{FF2B5EF4-FFF2-40B4-BE49-F238E27FC236}">
                <a16:creationId xmlns:a16="http://schemas.microsoft.com/office/drawing/2014/main" id="{4444B1DA-33C2-0F2F-B2CD-443C4BBC4152}"/>
              </a:ext>
            </a:extLst>
          </p:cNvPr>
          <p:cNvGrpSpPr/>
          <p:nvPr/>
        </p:nvGrpSpPr>
        <p:grpSpPr>
          <a:xfrm>
            <a:off x="6914611" y="3209544"/>
            <a:ext cx="1766830" cy="1481048"/>
            <a:chOff x="4406380" y="3166949"/>
            <a:chExt cx="1766830" cy="1481048"/>
          </a:xfrm>
        </p:grpSpPr>
        <p:pic>
          <p:nvPicPr>
            <p:cNvPr id="9" name="Graphic 8" descr="Database outline">
              <a:extLst>
                <a:ext uri="{FF2B5EF4-FFF2-40B4-BE49-F238E27FC236}">
                  <a16:creationId xmlns:a16="http://schemas.microsoft.com/office/drawing/2014/main" id="{5A7E5C93-FB8F-E002-C318-6CCE97EB6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2595" y="3166949"/>
              <a:ext cx="914400" cy="914400"/>
            </a:xfrm>
            <a:prstGeom prst="rect">
              <a:avLst/>
            </a:prstGeom>
          </p:spPr>
        </p:pic>
        <p:sp>
          <p:nvSpPr>
            <p:cNvPr id="35" name="TextBox 34">
              <a:extLst>
                <a:ext uri="{FF2B5EF4-FFF2-40B4-BE49-F238E27FC236}">
                  <a16:creationId xmlns:a16="http://schemas.microsoft.com/office/drawing/2014/main" id="{F6801801-DDAB-F4D5-7614-8E6D4CECB1FA}"/>
                </a:ext>
              </a:extLst>
            </p:cNvPr>
            <p:cNvSpPr txBox="1"/>
            <p:nvPr/>
          </p:nvSpPr>
          <p:spPr>
            <a:xfrm>
              <a:off x="4406380" y="4124777"/>
              <a:ext cx="1766830" cy="523220"/>
            </a:xfrm>
            <a:prstGeom prst="rect">
              <a:avLst/>
            </a:prstGeom>
            <a:noFill/>
          </p:spPr>
          <p:txBody>
            <a:bodyPr wrap="none" rtlCol="0">
              <a:spAutoFit/>
            </a:bodyPr>
            <a:lstStyle/>
            <a:p>
              <a:r>
                <a:rPr lang="en-US"/>
                <a:t>MongoDB to store </a:t>
              </a:r>
              <a:br>
                <a:rPr lang="en-US"/>
              </a:br>
              <a:r>
                <a:rPr lang="en-US"/>
                <a:t>state of the Process</a:t>
              </a:r>
            </a:p>
          </p:txBody>
        </p:sp>
      </p:grpSp>
      <p:sp>
        <p:nvSpPr>
          <p:cNvPr id="49" name="TextBox 48">
            <a:extLst>
              <a:ext uri="{FF2B5EF4-FFF2-40B4-BE49-F238E27FC236}">
                <a16:creationId xmlns:a16="http://schemas.microsoft.com/office/drawing/2014/main" id="{8BA4703F-D50D-02D0-ECDC-CAFB21F32E8E}"/>
              </a:ext>
            </a:extLst>
          </p:cNvPr>
          <p:cNvSpPr txBox="1"/>
          <p:nvPr/>
        </p:nvSpPr>
        <p:spPr>
          <a:xfrm>
            <a:off x="4527197" y="2050806"/>
            <a:ext cx="712054" cy="307777"/>
          </a:xfrm>
          <a:prstGeom prst="rect">
            <a:avLst/>
          </a:prstGeom>
          <a:noFill/>
        </p:spPr>
        <p:txBody>
          <a:bodyPr wrap="square" rtlCol="0">
            <a:spAutoFit/>
          </a:bodyPr>
          <a:lstStyle/>
          <a:p>
            <a:r>
              <a:rPr lang="en-US"/>
              <a:t>Server</a:t>
            </a:r>
          </a:p>
        </p:txBody>
      </p:sp>
      <p:sp>
        <p:nvSpPr>
          <p:cNvPr id="10" name="Arc 9">
            <a:extLst>
              <a:ext uri="{FF2B5EF4-FFF2-40B4-BE49-F238E27FC236}">
                <a16:creationId xmlns:a16="http://schemas.microsoft.com/office/drawing/2014/main" id="{C3A90F3E-B78C-3013-C681-CDF8C638A9F3}"/>
              </a:ext>
            </a:extLst>
          </p:cNvPr>
          <p:cNvSpPr/>
          <p:nvPr/>
        </p:nvSpPr>
        <p:spPr>
          <a:xfrm>
            <a:off x="1517713" y="728853"/>
            <a:ext cx="3305524" cy="1113140"/>
          </a:xfrm>
          <a:prstGeom prst="arc">
            <a:avLst>
              <a:gd name="adj1" fmla="val 11282756"/>
              <a:gd name="adj2" fmla="val 2157232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884BCFE-56D2-6AA3-688B-FC79171EECA8}"/>
              </a:ext>
            </a:extLst>
          </p:cNvPr>
          <p:cNvCxnSpPr>
            <a:cxnSpLocks/>
          </p:cNvCxnSpPr>
          <p:nvPr/>
        </p:nvCxnSpPr>
        <p:spPr>
          <a:xfrm flipV="1">
            <a:off x="5236616" y="1462713"/>
            <a:ext cx="1709993" cy="11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6B16B85-29D2-C866-5C15-D652A9982A79}"/>
              </a:ext>
            </a:extLst>
          </p:cNvPr>
          <p:cNvCxnSpPr/>
          <p:nvPr/>
        </p:nvCxnSpPr>
        <p:spPr>
          <a:xfrm flipH="1">
            <a:off x="1532363" y="1058583"/>
            <a:ext cx="135216" cy="52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F3FA25D-2AA7-595F-42CC-6076DD91B240}"/>
              </a:ext>
            </a:extLst>
          </p:cNvPr>
          <p:cNvSpPr txBox="1"/>
          <p:nvPr/>
        </p:nvSpPr>
        <p:spPr>
          <a:xfrm>
            <a:off x="2167915" y="404137"/>
            <a:ext cx="2270393" cy="276999"/>
          </a:xfrm>
          <a:prstGeom prst="rect">
            <a:avLst/>
          </a:prstGeom>
          <a:noFill/>
        </p:spPr>
        <p:txBody>
          <a:bodyPr wrap="square" rtlCol="0">
            <a:spAutoFit/>
          </a:bodyPr>
          <a:lstStyle/>
          <a:p>
            <a:pPr algn="ctr"/>
            <a:r>
              <a:rPr lang="en-US" sz="1200"/>
              <a:t>Response status sent</a:t>
            </a:r>
          </a:p>
        </p:txBody>
      </p:sp>
      <p:sp>
        <p:nvSpPr>
          <p:cNvPr id="12" name="TextBox 11">
            <a:extLst>
              <a:ext uri="{FF2B5EF4-FFF2-40B4-BE49-F238E27FC236}">
                <a16:creationId xmlns:a16="http://schemas.microsoft.com/office/drawing/2014/main" id="{C508F5EE-8555-B701-C546-A9776F3961E2}"/>
              </a:ext>
            </a:extLst>
          </p:cNvPr>
          <p:cNvSpPr txBox="1"/>
          <p:nvPr/>
        </p:nvSpPr>
        <p:spPr>
          <a:xfrm>
            <a:off x="5236616" y="1142286"/>
            <a:ext cx="1883246" cy="276999"/>
          </a:xfrm>
          <a:prstGeom prst="rect">
            <a:avLst/>
          </a:prstGeom>
          <a:noFill/>
        </p:spPr>
        <p:txBody>
          <a:bodyPr wrap="square" rtlCol="0">
            <a:spAutoFit/>
          </a:bodyPr>
          <a:lstStyle/>
          <a:p>
            <a:r>
              <a:rPr lang="en-US" sz="1200"/>
              <a:t>If image, </a:t>
            </a:r>
            <a:r>
              <a:rPr lang="en-US" sz="1200" err="1"/>
              <a:t>imageUrl</a:t>
            </a:r>
            <a:r>
              <a:rPr lang="en-US" sz="1200"/>
              <a:t> sent</a:t>
            </a:r>
          </a:p>
        </p:txBody>
      </p:sp>
      <p:grpSp>
        <p:nvGrpSpPr>
          <p:cNvPr id="26" name="Group 25">
            <a:extLst>
              <a:ext uri="{FF2B5EF4-FFF2-40B4-BE49-F238E27FC236}">
                <a16:creationId xmlns:a16="http://schemas.microsoft.com/office/drawing/2014/main" id="{9D152FAF-FA89-7DFE-BCAE-B2B50A7108E5}"/>
              </a:ext>
            </a:extLst>
          </p:cNvPr>
          <p:cNvGrpSpPr/>
          <p:nvPr/>
        </p:nvGrpSpPr>
        <p:grpSpPr>
          <a:xfrm>
            <a:off x="5236616" y="1761204"/>
            <a:ext cx="1709993" cy="340377"/>
            <a:chOff x="5666576" y="1761204"/>
            <a:chExt cx="1709993" cy="340377"/>
          </a:xfrm>
        </p:grpSpPr>
        <p:cxnSp>
          <p:nvCxnSpPr>
            <p:cNvPr id="13" name="Straight Arrow Connector 12">
              <a:extLst>
                <a:ext uri="{FF2B5EF4-FFF2-40B4-BE49-F238E27FC236}">
                  <a16:creationId xmlns:a16="http://schemas.microsoft.com/office/drawing/2014/main" id="{60994297-584B-0401-462D-7047AF2ABCC4}"/>
                </a:ext>
              </a:extLst>
            </p:cNvPr>
            <p:cNvCxnSpPr>
              <a:cxnSpLocks/>
            </p:cNvCxnSpPr>
            <p:nvPr/>
          </p:nvCxnSpPr>
          <p:spPr>
            <a:xfrm flipH="1">
              <a:off x="5666576" y="1761204"/>
              <a:ext cx="1709993" cy="139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ACF34BA-252E-080C-9039-842CCBD1D346}"/>
                </a:ext>
              </a:extLst>
            </p:cNvPr>
            <p:cNvSpPr txBox="1"/>
            <p:nvPr/>
          </p:nvSpPr>
          <p:spPr>
            <a:xfrm>
              <a:off x="5763704" y="1824582"/>
              <a:ext cx="1612865" cy="276999"/>
            </a:xfrm>
            <a:prstGeom prst="rect">
              <a:avLst/>
            </a:prstGeom>
            <a:noFill/>
          </p:spPr>
          <p:txBody>
            <a:bodyPr wrap="square" rtlCol="0">
              <a:spAutoFit/>
            </a:bodyPr>
            <a:lstStyle/>
            <a:p>
              <a:pPr algn="ctr"/>
              <a:r>
                <a:rPr lang="en-US" sz="1200"/>
                <a:t>Labels Returned</a:t>
              </a:r>
            </a:p>
          </p:txBody>
        </p:sp>
      </p:grpSp>
      <p:grpSp>
        <p:nvGrpSpPr>
          <p:cNvPr id="37" name="Group 36">
            <a:extLst>
              <a:ext uri="{FF2B5EF4-FFF2-40B4-BE49-F238E27FC236}">
                <a16:creationId xmlns:a16="http://schemas.microsoft.com/office/drawing/2014/main" id="{3B3A4EE5-1ADE-46CC-BC85-4F88D58BA934}"/>
              </a:ext>
            </a:extLst>
          </p:cNvPr>
          <p:cNvGrpSpPr/>
          <p:nvPr/>
        </p:nvGrpSpPr>
        <p:grpSpPr>
          <a:xfrm>
            <a:off x="4086588" y="3368327"/>
            <a:ext cx="1707519" cy="1347792"/>
            <a:chOff x="4399437" y="3368327"/>
            <a:chExt cx="1707519" cy="1347792"/>
          </a:xfrm>
        </p:grpSpPr>
        <p:pic>
          <p:nvPicPr>
            <p:cNvPr id="30" name="Picture 29">
              <a:extLst>
                <a:ext uri="{FF2B5EF4-FFF2-40B4-BE49-F238E27FC236}">
                  <a16:creationId xmlns:a16="http://schemas.microsoft.com/office/drawing/2014/main" id="{BEA7CB63-1E83-BA7F-F4F7-B9ADECE55FC4}"/>
                </a:ext>
              </a:extLst>
            </p:cNvPr>
            <p:cNvPicPr>
              <a:picLocks noChangeAspect="1"/>
            </p:cNvPicPr>
            <p:nvPr/>
          </p:nvPicPr>
          <p:blipFill>
            <a:blip r:embed="rId11"/>
            <a:stretch>
              <a:fillRect/>
            </a:stretch>
          </p:blipFill>
          <p:spPr>
            <a:xfrm>
              <a:off x="4705027" y="3368327"/>
              <a:ext cx="982091" cy="982091"/>
            </a:xfrm>
            <a:prstGeom prst="rect">
              <a:avLst/>
            </a:prstGeom>
          </p:spPr>
        </p:pic>
        <p:sp>
          <p:nvSpPr>
            <p:cNvPr id="36" name="TextBox 35">
              <a:extLst>
                <a:ext uri="{FF2B5EF4-FFF2-40B4-BE49-F238E27FC236}">
                  <a16:creationId xmlns:a16="http://schemas.microsoft.com/office/drawing/2014/main" id="{D62F7CF1-D15E-AE11-C0DA-8A7CC46E896C}"/>
                </a:ext>
              </a:extLst>
            </p:cNvPr>
            <p:cNvSpPr txBox="1"/>
            <p:nvPr/>
          </p:nvSpPr>
          <p:spPr>
            <a:xfrm>
              <a:off x="4399437" y="4408342"/>
              <a:ext cx="1707519" cy="307777"/>
            </a:xfrm>
            <a:prstGeom prst="rect">
              <a:avLst/>
            </a:prstGeom>
            <a:noFill/>
          </p:spPr>
          <p:txBody>
            <a:bodyPr wrap="none" rtlCol="0">
              <a:spAutoFit/>
            </a:bodyPr>
            <a:lstStyle/>
            <a:p>
              <a:r>
                <a:rPr lang="en-US"/>
                <a:t>GPT 3.5 Turbo API</a:t>
              </a:r>
            </a:p>
          </p:txBody>
        </p:sp>
      </p:grpSp>
      <p:grpSp>
        <p:nvGrpSpPr>
          <p:cNvPr id="43" name="Group 42">
            <a:extLst>
              <a:ext uri="{FF2B5EF4-FFF2-40B4-BE49-F238E27FC236}">
                <a16:creationId xmlns:a16="http://schemas.microsoft.com/office/drawing/2014/main" id="{EC70F6A0-B091-822E-CE1D-3A2A0B9ECEFF}"/>
              </a:ext>
            </a:extLst>
          </p:cNvPr>
          <p:cNvGrpSpPr/>
          <p:nvPr/>
        </p:nvGrpSpPr>
        <p:grpSpPr>
          <a:xfrm>
            <a:off x="4088056" y="2368431"/>
            <a:ext cx="688053" cy="850961"/>
            <a:chOff x="4201543" y="2358583"/>
            <a:chExt cx="688053" cy="850961"/>
          </a:xfrm>
        </p:grpSpPr>
        <p:cxnSp>
          <p:nvCxnSpPr>
            <p:cNvPr id="39" name="Straight Arrow Connector 38">
              <a:extLst>
                <a:ext uri="{FF2B5EF4-FFF2-40B4-BE49-F238E27FC236}">
                  <a16:creationId xmlns:a16="http://schemas.microsoft.com/office/drawing/2014/main" id="{435A7E9D-6BF3-7486-57F8-DE8535B65683}"/>
                </a:ext>
              </a:extLst>
            </p:cNvPr>
            <p:cNvCxnSpPr>
              <a:cxnSpLocks/>
              <a:stCxn id="49" idx="2"/>
            </p:cNvCxnSpPr>
            <p:nvPr/>
          </p:nvCxnSpPr>
          <p:spPr>
            <a:xfrm>
              <a:off x="4883224" y="2358583"/>
              <a:ext cx="0" cy="8509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TextBox 41">
              <a:extLst>
                <a:ext uri="{FF2B5EF4-FFF2-40B4-BE49-F238E27FC236}">
                  <a16:creationId xmlns:a16="http://schemas.microsoft.com/office/drawing/2014/main" id="{DE38746C-3BAD-A386-0F90-5A6F43C8BA4B}"/>
                </a:ext>
              </a:extLst>
            </p:cNvPr>
            <p:cNvSpPr txBox="1"/>
            <p:nvPr/>
          </p:nvSpPr>
          <p:spPr>
            <a:xfrm>
              <a:off x="4201543" y="2468988"/>
              <a:ext cx="688053" cy="646331"/>
            </a:xfrm>
            <a:prstGeom prst="rect">
              <a:avLst/>
            </a:prstGeom>
            <a:noFill/>
          </p:spPr>
          <p:txBody>
            <a:bodyPr wrap="square" rtlCol="0">
              <a:spAutoFit/>
            </a:bodyPr>
            <a:lstStyle/>
            <a:p>
              <a:pPr algn="ctr"/>
              <a:r>
                <a:rPr lang="en-US" sz="1200"/>
                <a:t>Prompt + Labels</a:t>
              </a:r>
            </a:p>
          </p:txBody>
        </p:sp>
      </p:grpSp>
      <p:grpSp>
        <p:nvGrpSpPr>
          <p:cNvPr id="48" name="Group 47">
            <a:extLst>
              <a:ext uri="{FF2B5EF4-FFF2-40B4-BE49-F238E27FC236}">
                <a16:creationId xmlns:a16="http://schemas.microsoft.com/office/drawing/2014/main" id="{0E883087-2ED0-809A-594F-E8B158ADBBFE}"/>
              </a:ext>
            </a:extLst>
          </p:cNvPr>
          <p:cNvGrpSpPr/>
          <p:nvPr/>
        </p:nvGrpSpPr>
        <p:grpSpPr>
          <a:xfrm>
            <a:off x="4958281" y="2366393"/>
            <a:ext cx="1109454" cy="843151"/>
            <a:chOff x="5479952" y="2366393"/>
            <a:chExt cx="1109454" cy="843151"/>
          </a:xfrm>
        </p:grpSpPr>
        <p:cxnSp>
          <p:nvCxnSpPr>
            <p:cNvPr id="45" name="Straight Arrow Connector 44">
              <a:extLst>
                <a:ext uri="{FF2B5EF4-FFF2-40B4-BE49-F238E27FC236}">
                  <a16:creationId xmlns:a16="http://schemas.microsoft.com/office/drawing/2014/main" id="{ACC78CED-56F0-34DC-903E-DEA0CCB18E73}"/>
                </a:ext>
              </a:extLst>
            </p:cNvPr>
            <p:cNvCxnSpPr>
              <a:cxnSpLocks/>
            </p:cNvCxnSpPr>
            <p:nvPr/>
          </p:nvCxnSpPr>
          <p:spPr>
            <a:xfrm flipV="1">
              <a:off x="5504688" y="2366393"/>
              <a:ext cx="0" cy="843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TextBox 46">
              <a:extLst>
                <a:ext uri="{FF2B5EF4-FFF2-40B4-BE49-F238E27FC236}">
                  <a16:creationId xmlns:a16="http://schemas.microsoft.com/office/drawing/2014/main" id="{00DE1D4C-E29F-6613-F005-1292445E818B}"/>
                </a:ext>
              </a:extLst>
            </p:cNvPr>
            <p:cNvSpPr txBox="1"/>
            <p:nvPr/>
          </p:nvSpPr>
          <p:spPr>
            <a:xfrm>
              <a:off x="5479952" y="2614802"/>
              <a:ext cx="1109454" cy="461665"/>
            </a:xfrm>
            <a:prstGeom prst="rect">
              <a:avLst/>
            </a:prstGeom>
            <a:noFill/>
          </p:spPr>
          <p:txBody>
            <a:bodyPr wrap="square" rtlCol="0">
              <a:spAutoFit/>
            </a:bodyPr>
            <a:lstStyle/>
            <a:p>
              <a:r>
                <a:rPr lang="en-US" sz="1200"/>
                <a:t>Recipe as Response</a:t>
              </a:r>
            </a:p>
          </p:txBody>
        </p:sp>
      </p:grpSp>
      <p:sp>
        <p:nvSpPr>
          <p:cNvPr id="16" name="Left-right Arrow 15">
            <a:extLst>
              <a:ext uri="{FF2B5EF4-FFF2-40B4-BE49-F238E27FC236}">
                <a16:creationId xmlns:a16="http://schemas.microsoft.com/office/drawing/2014/main" id="{A4A99106-B775-B1BB-03EB-F696EADB7C4B}"/>
              </a:ext>
            </a:extLst>
          </p:cNvPr>
          <p:cNvSpPr/>
          <p:nvPr/>
        </p:nvSpPr>
        <p:spPr>
          <a:xfrm rot="1844203">
            <a:off x="5059635" y="2766280"/>
            <a:ext cx="2547459" cy="110463"/>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CA2F9BF-CBCB-F8A9-2DF1-B9991A11BA5C}"/>
              </a:ext>
            </a:extLst>
          </p:cNvPr>
          <p:cNvSpPr txBox="1"/>
          <p:nvPr/>
        </p:nvSpPr>
        <p:spPr>
          <a:xfrm>
            <a:off x="6622177" y="2774136"/>
            <a:ext cx="1612865" cy="461665"/>
          </a:xfrm>
          <a:prstGeom prst="rect">
            <a:avLst/>
          </a:prstGeom>
          <a:noFill/>
        </p:spPr>
        <p:txBody>
          <a:bodyPr wrap="square" rtlCol="0">
            <a:spAutoFit/>
          </a:bodyPr>
          <a:lstStyle/>
          <a:p>
            <a:pPr algn="ctr"/>
            <a:r>
              <a:rPr lang="en-US" sz="1200"/>
              <a:t>Stores state of the request</a:t>
            </a:r>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44"/>
          <p:cNvSpPr txBox="1">
            <a:spLocks noGrp="1"/>
          </p:cNvSpPr>
          <p:nvPr>
            <p:ph type="title"/>
          </p:nvPr>
        </p:nvSpPr>
        <p:spPr>
          <a:xfrm>
            <a:off x="3865478" y="1289100"/>
            <a:ext cx="45810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Preview</a:t>
            </a:r>
            <a:endParaRPr/>
          </a:p>
        </p:txBody>
      </p:sp>
      <p:sp>
        <p:nvSpPr>
          <p:cNvPr id="874" name="Google Shape;874;p44"/>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4"/>
          <p:cNvGrpSpPr/>
          <p:nvPr/>
        </p:nvGrpSpPr>
        <p:grpSpPr>
          <a:xfrm>
            <a:off x="-13673" y="4130835"/>
            <a:ext cx="419288" cy="996540"/>
            <a:chOff x="-13673" y="4130835"/>
            <a:chExt cx="419288" cy="996540"/>
          </a:xfrm>
        </p:grpSpPr>
        <p:sp>
          <p:nvSpPr>
            <p:cNvPr id="878" name="Google Shape;878;p44"/>
            <p:cNvSpPr/>
            <p:nvPr/>
          </p:nvSpPr>
          <p:spPr>
            <a:xfrm>
              <a:off x="201528" y="4130835"/>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rot="10800000">
              <a:off x="-13673" y="4333468"/>
              <a:ext cx="419288" cy="793907"/>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4"/>
          <p:cNvGrpSpPr/>
          <p:nvPr/>
        </p:nvGrpSpPr>
        <p:grpSpPr>
          <a:xfrm>
            <a:off x="6192899" y="-6901"/>
            <a:ext cx="2137143" cy="932774"/>
            <a:chOff x="6192899" y="-6901"/>
            <a:chExt cx="2137143" cy="932774"/>
          </a:xfrm>
        </p:grpSpPr>
        <p:sp>
          <p:nvSpPr>
            <p:cNvPr id="881" name="Google Shape;881;p44"/>
            <p:cNvSpPr/>
            <p:nvPr/>
          </p:nvSpPr>
          <p:spPr>
            <a:xfrm>
              <a:off x="8205131" y="35264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6192899" y="-6901"/>
              <a:ext cx="2137143" cy="932770"/>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6783586" y="779491"/>
              <a:ext cx="163588"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4"/>
          <p:cNvGrpSpPr/>
          <p:nvPr/>
        </p:nvGrpSpPr>
        <p:grpSpPr>
          <a:xfrm>
            <a:off x="-10405" y="-6911"/>
            <a:ext cx="1565937" cy="1208838"/>
            <a:chOff x="-10405" y="-6911"/>
            <a:chExt cx="1565937" cy="1208838"/>
          </a:xfrm>
        </p:grpSpPr>
        <p:sp>
          <p:nvSpPr>
            <p:cNvPr id="885" name="Google Shape;885;p44"/>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460434" y="494996"/>
              <a:ext cx="95097" cy="91873"/>
            </a:xfrm>
            <a:custGeom>
              <a:avLst/>
              <a:gdLst/>
              <a:ahLst/>
              <a:cxnLst/>
              <a:rect l="l" t="t" r="r" b="b"/>
              <a:pathLst>
                <a:path w="2963" h="2867" extrusionOk="0">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4"/>
          <p:cNvGrpSpPr/>
          <p:nvPr/>
        </p:nvGrpSpPr>
        <p:grpSpPr>
          <a:xfrm>
            <a:off x="8274505" y="2671779"/>
            <a:ext cx="876144" cy="1723439"/>
            <a:chOff x="8274505" y="2671779"/>
            <a:chExt cx="876144" cy="1723439"/>
          </a:xfrm>
        </p:grpSpPr>
        <p:grpSp>
          <p:nvGrpSpPr>
            <p:cNvPr id="889" name="Google Shape;889;p44"/>
            <p:cNvGrpSpPr/>
            <p:nvPr/>
          </p:nvGrpSpPr>
          <p:grpSpPr>
            <a:xfrm rot="5400000">
              <a:off x="7983051" y="2963234"/>
              <a:ext cx="1459053" cy="876144"/>
              <a:chOff x="2960200" y="1284875"/>
              <a:chExt cx="3360325" cy="2018300"/>
            </a:xfrm>
          </p:grpSpPr>
          <p:sp>
            <p:nvSpPr>
              <p:cNvPr id="890" name="Google Shape;890;p44"/>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 name="Google Shape;894;p44"/>
            <p:cNvSpPr/>
            <p:nvPr/>
          </p:nvSpPr>
          <p:spPr>
            <a:xfrm>
              <a:off x="8536111" y="4303730"/>
              <a:ext cx="95739"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3045208" y="-6822"/>
            <a:ext cx="1980959" cy="1231412"/>
            <a:chOff x="3045330" y="-6829"/>
            <a:chExt cx="2308272" cy="1614331"/>
          </a:xfrm>
        </p:grpSpPr>
        <p:sp>
          <p:nvSpPr>
            <p:cNvPr id="896" name="Google Shape;896;p44"/>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7" name="Google Shape;897;p44"/>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8" name="Google Shape;898;p44"/>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899" name="Google Shape;899;p44"/>
          <p:cNvGrpSpPr/>
          <p:nvPr/>
        </p:nvGrpSpPr>
        <p:grpSpPr>
          <a:xfrm>
            <a:off x="5568752" y="3990179"/>
            <a:ext cx="1457545" cy="1015821"/>
            <a:chOff x="5067485" y="3184487"/>
            <a:chExt cx="2457088" cy="2018722"/>
          </a:xfrm>
        </p:grpSpPr>
        <p:sp>
          <p:nvSpPr>
            <p:cNvPr id="900" name="Google Shape;900;p44"/>
            <p:cNvSpPr/>
            <p:nvPr/>
          </p:nvSpPr>
          <p:spPr>
            <a:xfrm rot="-6300039">
              <a:off x="5519061" y="3631610"/>
              <a:ext cx="1680248" cy="983233"/>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rot="-4371051">
              <a:off x="6547822" y="4300599"/>
              <a:ext cx="1053641" cy="616595"/>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rot="-8999893">
              <a:off x="5151048" y="4364468"/>
              <a:ext cx="1053676" cy="616612"/>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 Page</a:t>
            </a:r>
            <a:endParaRPr/>
          </a:p>
        </p:txBody>
      </p:sp>
      <p:grpSp>
        <p:nvGrpSpPr>
          <p:cNvPr id="1399" name="Google Shape;1399;p63"/>
          <p:cNvGrpSpPr/>
          <p:nvPr/>
        </p:nvGrpSpPr>
        <p:grpSpPr>
          <a:xfrm>
            <a:off x="1790847" y="665450"/>
            <a:ext cx="1670925" cy="3375250"/>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5" name="Google Shape;1405;p63"/>
          <p:cNvPicPr preferRelativeResize="0"/>
          <p:nvPr/>
        </p:nvPicPr>
        <p:blipFill>
          <a:blip r:embed="rId3"/>
          <a:srcRect t="9422" b="9422"/>
          <a:stretch/>
        </p:blipFill>
        <p:spPr>
          <a:xfrm>
            <a:off x="1898172" y="1004635"/>
            <a:ext cx="1456275" cy="2626326"/>
          </a:xfrm>
          <a:prstGeom prst="rect">
            <a:avLst/>
          </a:prstGeom>
          <a:noFill/>
          <a:ln>
            <a:noFill/>
          </a:ln>
        </p:spPr>
      </p:pic>
      <p:sp>
        <p:nvSpPr>
          <p:cNvPr id="1406" name="Google Shape;1406;p63"/>
          <p:cNvSpPr txBox="1">
            <a:spLocks noGrp="1"/>
          </p:cNvSpPr>
          <p:nvPr>
            <p:ph type="subTitle" idx="1"/>
          </p:nvPr>
        </p:nvSpPr>
        <p:spPr>
          <a:xfrm>
            <a:off x="4389120" y="1888034"/>
            <a:ext cx="4326265" cy="657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Text input box where user can enter ingredients directly as text</a:t>
            </a:r>
            <a:endParaRPr sz="1400"/>
          </a:p>
        </p:txBody>
      </p:sp>
      <p:cxnSp>
        <p:nvCxnSpPr>
          <p:cNvPr id="12" name="Elbow Connector 11">
            <a:extLst>
              <a:ext uri="{FF2B5EF4-FFF2-40B4-BE49-F238E27FC236}">
                <a16:creationId xmlns:a16="http://schemas.microsoft.com/office/drawing/2014/main" id="{5AE5F80C-6709-6F8A-AB9B-705D11892C83}"/>
              </a:ext>
            </a:extLst>
          </p:cNvPr>
          <p:cNvCxnSpPr>
            <a:cxnSpLocks/>
          </p:cNvCxnSpPr>
          <p:nvPr/>
        </p:nvCxnSpPr>
        <p:spPr>
          <a:xfrm>
            <a:off x="2569464" y="1908248"/>
            <a:ext cx="1819656" cy="164592"/>
          </a:xfrm>
          <a:prstGeom prst="bentConnector3">
            <a:avLst>
              <a:gd name="adj1" fmla="val 75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114A19D-96A2-C293-B258-38716EF47258}"/>
              </a:ext>
            </a:extLst>
          </p:cNvPr>
          <p:cNvCxnSpPr>
            <a:cxnSpLocks/>
          </p:cNvCxnSpPr>
          <p:nvPr/>
        </p:nvCxnSpPr>
        <p:spPr>
          <a:xfrm flipH="1">
            <a:off x="3145536" y="3123947"/>
            <a:ext cx="1243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Google Shape;1406;p63">
            <a:extLst>
              <a:ext uri="{FF2B5EF4-FFF2-40B4-BE49-F238E27FC236}">
                <a16:creationId xmlns:a16="http://schemas.microsoft.com/office/drawing/2014/main" id="{EEF1AA8F-44D8-1992-8EA3-4D1D1BA3147A}"/>
              </a:ext>
            </a:extLst>
          </p:cNvPr>
          <p:cNvSpPr txBox="1">
            <a:spLocks/>
          </p:cNvSpPr>
          <p:nvPr/>
        </p:nvSpPr>
        <p:spPr>
          <a:xfrm>
            <a:off x="4389120" y="2937313"/>
            <a:ext cx="4326265" cy="657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1pPr>
            <a:lvl2pPr marR="0" lvl="1"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2pPr>
            <a:lvl3pPr marR="0" lvl="2"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3pPr>
            <a:lvl4pPr marR="0" lvl="3"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4pPr>
            <a:lvl5pPr marR="0" lvl="4"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5pPr>
            <a:lvl6pPr marR="0" lvl="5"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6pPr>
            <a:lvl7pPr marR="0" lvl="6"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7pPr>
            <a:lvl8pPr marR="0" lvl="7"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8pPr>
            <a:lvl9pPr marR="0" lvl="8"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9pPr>
          </a:lstStyle>
          <a:p>
            <a:r>
              <a:rPr lang="en-IN" sz="1400"/>
              <a:t>Redirect to camera where users can click the image of the ingredients</a:t>
            </a:r>
          </a:p>
        </p:txBody>
      </p:sp>
      <p:sp>
        <p:nvSpPr>
          <p:cNvPr id="15" name="Frame 14">
            <a:extLst>
              <a:ext uri="{FF2B5EF4-FFF2-40B4-BE49-F238E27FC236}">
                <a16:creationId xmlns:a16="http://schemas.microsoft.com/office/drawing/2014/main" id="{3AB4770D-CE50-2754-B155-B6F35D478DF8}"/>
              </a:ext>
            </a:extLst>
          </p:cNvPr>
          <p:cNvSpPr/>
          <p:nvPr/>
        </p:nvSpPr>
        <p:spPr>
          <a:xfrm>
            <a:off x="2252694" y="3021759"/>
            <a:ext cx="763009" cy="266448"/>
          </a:xfrm>
          <a:prstGeom prst="frame">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969639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3" y="1307648"/>
            <a:ext cx="3619308"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This is how our camera screen looks, while the user tries to click a picture to send to the backend</a:t>
            </a:r>
            <a:endParaRPr sz="1600"/>
          </a:p>
        </p:txBody>
      </p:sp>
      <p:grpSp>
        <p:nvGrpSpPr>
          <p:cNvPr id="2" name="Group 1">
            <a:extLst>
              <a:ext uri="{FF2B5EF4-FFF2-40B4-BE49-F238E27FC236}">
                <a16:creationId xmlns:a16="http://schemas.microsoft.com/office/drawing/2014/main" id="{2ABE09A2-8412-3560-6888-C99A141C40F0}"/>
              </a:ext>
            </a:extLst>
          </p:cNvPr>
          <p:cNvGrpSpPr/>
          <p:nvPr/>
        </p:nvGrpSpPr>
        <p:grpSpPr>
          <a:xfrm>
            <a:off x="5120637" y="269715"/>
            <a:ext cx="2734054" cy="4604070"/>
            <a:chOff x="5130813" y="416128"/>
            <a:chExt cx="2592716" cy="4370816"/>
          </a:xfrm>
        </p:grpSpPr>
        <p:grpSp>
          <p:nvGrpSpPr>
            <p:cNvPr id="1413" name="Google Shape;1413;p64"/>
            <p:cNvGrpSpPr/>
            <p:nvPr/>
          </p:nvGrpSpPr>
          <p:grpSpPr>
            <a:xfrm>
              <a:off x="5130813" y="416128"/>
              <a:ext cx="2592716" cy="4370816"/>
              <a:chOff x="2995746" y="1169348"/>
              <a:chExt cx="2258854" cy="3371527"/>
            </a:xfrm>
          </p:grpSpPr>
          <p:sp>
            <p:nvSpPr>
              <p:cNvPr id="1414" name="Google Shape;1414;p64"/>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2995746" y="1169348"/>
                <a:ext cx="2239200" cy="3371494"/>
              </a:xfrm>
              <a:custGeom>
                <a:avLst/>
                <a:gdLst/>
                <a:ahLst/>
                <a:cxnLst/>
                <a:rect l="l" t="t" r="r" b="b"/>
                <a:pathLst>
                  <a:path w="89568" h="131699" extrusionOk="0">
                    <a:moveTo>
                      <a:pt x="6262" y="0"/>
                    </a:moveTo>
                    <a:cubicBezTo>
                      <a:pt x="2802" y="0"/>
                      <a:pt x="0" y="2802"/>
                      <a:pt x="0" y="6261"/>
                    </a:cubicBezTo>
                    <a:lnTo>
                      <a:pt x="0" y="125437"/>
                    </a:lnTo>
                    <a:cubicBezTo>
                      <a:pt x="0" y="128897"/>
                      <a:pt x="2802" y="131698"/>
                      <a:pt x="6262" y="131698"/>
                    </a:cubicBezTo>
                    <a:lnTo>
                      <a:pt x="83307" y="131698"/>
                    </a:lnTo>
                    <a:cubicBezTo>
                      <a:pt x="86766" y="131698"/>
                      <a:pt x="89568" y="128897"/>
                      <a:pt x="89568" y="125437"/>
                    </a:cubicBezTo>
                    <a:lnTo>
                      <a:pt x="89568" y="6261"/>
                    </a:lnTo>
                    <a:cubicBezTo>
                      <a:pt x="89568" y="2802"/>
                      <a:pt x="86766" y="0"/>
                      <a:pt x="8330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4"/>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0" name="Google Shape;1420;p64"/>
            <p:cNvPicPr preferRelativeResize="0"/>
            <p:nvPr/>
          </p:nvPicPr>
          <p:blipFill rotWithShape="1">
            <a:blip r:embed="rId3"/>
            <a:srcRect t="5340" b="163"/>
            <a:stretch/>
          </p:blipFill>
          <p:spPr>
            <a:xfrm>
              <a:off x="5283563" y="637946"/>
              <a:ext cx="2287225" cy="3673695"/>
            </a:xfrm>
            <a:prstGeom prst="rect">
              <a:avLst/>
            </a:prstGeom>
            <a:noFill/>
            <a:ln>
              <a:noFill/>
            </a:ln>
          </p:spPr>
        </p:pic>
      </p:grpSp>
    </p:spTree>
    <p:extLst>
      <p:ext uri="{BB962C8B-B14F-4D97-AF65-F5344CB8AC3E}">
        <p14:creationId xmlns:p14="http://schemas.microsoft.com/office/powerpoint/2010/main" val="2157332267"/>
      </p:ext>
    </p:extLst>
  </p:cSld>
  <p:clrMapOvr>
    <a:masterClrMapping/>
  </p:clrMapOvr>
  <p:transition spd="slow">
    <p:comb/>
  </p:transition>
</p:sld>
</file>

<file path=ppt/theme/theme1.xml><?xml version="1.0" encoding="utf-8"?>
<a:theme xmlns:a="http://schemas.openxmlformats.org/drawingml/2006/main" name="Abstract Focus by Slidesgo">
  <a:themeElements>
    <a:clrScheme name="Simple Light">
      <a:dk1>
        <a:srgbClr val="595959"/>
      </a:dk1>
      <a:lt1>
        <a:srgbClr val="FFFFFF"/>
      </a:lt1>
      <a:dk2>
        <a:srgbClr val="595959"/>
      </a:dk2>
      <a:lt2>
        <a:srgbClr val="FFF6F2"/>
      </a:lt2>
      <a:accent1>
        <a:srgbClr val="C7E0CE"/>
      </a:accent1>
      <a:accent2>
        <a:srgbClr val="E0EEE4"/>
      </a:accent2>
      <a:accent3>
        <a:srgbClr val="DF665D"/>
      </a:accent3>
      <a:accent4>
        <a:srgbClr val="FFBDAD"/>
      </a:accent4>
      <a:accent5>
        <a:srgbClr val="F29891"/>
      </a:accent5>
      <a:accent6>
        <a:srgbClr val="FDDACB"/>
      </a:accent6>
      <a:hlink>
        <a:srgbClr val="DF66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516</Words>
  <Application>Microsoft Office PowerPoint</Application>
  <PresentationFormat>On-screen Show (16:9)</PresentationFormat>
  <Paragraphs>78</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Caveat</vt:lpstr>
      <vt:lpstr>Courgette</vt:lpstr>
      <vt:lpstr>Nunito</vt:lpstr>
      <vt:lpstr>Nunito Light</vt:lpstr>
      <vt:lpstr>Nunito SemiBold</vt:lpstr>
      <vt:lpstr>Söhne</vt:lpstr>
      <vt:lpstr>Abstract Focus by Slidesgo</vt:lpstr>
      <vt:lpstr>CookItUp</vt:lpstr>
      <vt:lpstr>Table of Contents</vt:lpstr>
      <vt:lpstr>About Project</vt:lpstr>
      <vt:lpstr>PowerPoint Presentation</vt:lpstr>
      <vt:lpstr>Architecture</vt:lpstr>
      <vt:lpstr>PowerPoint Presentation</vt:lpstr>
      <vt:lpstr>Preview</vt:lpstr>
      <vt:lpstr>Home Page</vt:lpstr>
      <vt:lpstr>Camera Screen</vt:lpstr>
      <vt:lpstr>Fresh History Page</vt:lpstr>
      <vt:lpstr>History</vt:lpstr>
      <vt:lpstr>Response Screen</vt:lpstr>
      <vt:lpstr>Highlighting Features</vt:lpstr>
      <vt:lpstr>Workflow for input-type == Image</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CookItUp</dc:title>
  <cp:lastModifiedBy>Dhasal, Hritika Sanjay</cp:lastModifiedBy>
  <cp:revision>1</cp:revision>
  <dcterms:modified xsi:type="dcterms:W3CDTF">2023-12-02T11:07:25Z</dcterms:modified>
</cp:coreProperties>
</file>